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9" r:id="rId14"/>
    <p:sldId id="270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72BB"/>
    <a:srgbClr val="33709D"/>
    <a:srgbClr val="72E0FF"/>
    <a:srgbClr val="69FF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BFF890-E37D-4F3A-BCFF-850AF1D0BCBC}" type="datetimeFigureOut">
              <a:rPr lang="fr-FR" smtClean="0"/>
              <a:t>17/11/2017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4586D9-9602-44D3-BCA6-943AFDD48B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4347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5060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502158-EDE5-4754-8B1F-6CD85BE4B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CB5A8F5-58BE-4516-AA83-4ADF635EE8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4C4CB4-4CE0-4B4A-8FA5-C3B67170E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639D-0EAF-48A1-8019-C9308768FF59}" type="datetimeFigureOut">
              <a:rPr lang="fr-FR" smtClean="0"/>
              <a:t>17/11/2017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DAEFB4D-7DCD-4F43-A51D-35F64A2BF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D8608D-7469-4FAE-A55E-2C22821BE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F8B4E-E44E-4106-A546-8C19D1C3A7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1752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C9A03-235E-4458-B7BA-D0D65DED5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43E946F-555C-4EDB-8D2D-F546751F20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38FBFB9-7673-4780-8E28-9E91FF3E5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639D-0EAF-48A1-8019-C9308768FF59}" type="datetimeFigureOut">
              <a:rPr lang="fr-FR" smtClean="0"/>
              <a:t>17/11/2017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30987AB-5C99-4C03-A407-68624A1A8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C036B4A-8CEC-44BA-A7AC-110F8504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F8B4E-E44E-4106-A546-8C19D1C3A7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5279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C51E9C7-6889-4DCC-90B7-52C480111E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0AAAF35-4900-4031-9DB8-0F67FEB6A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E603FA2-2831-418C-B2C0-46DC8A1BA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639D-0EAF-48A1-8019-C9308768FF59}" type="datetimeFigureOut">
              <a:rPr lang="fr-FR" smtClean="0"/>
              <a:t>17/11/2017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375FA78-65F8-4A5C-83D1-342FB3E31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CFFB492-AD8B-41A7-9E68-8C96CE7FF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F8B4E-E44E-4106-A546-8C19D1C3A7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12696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291901" y="-12899"/>
            <a:ext cx="7035833" cy="6889433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0" name="Shape 10"/>
          <p:cNvSpPr/>
          <p:nvPr/>
        </p:nvSpPr>
        <p:spPr>
          <a:xfrm>
            <a:off x="-12899" y="-12899"/>
            <a:ext cx="7035833" cy="6889433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864400" y="4234600"/>
            <a:ext cx="4707600" cy="15760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2706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776385-7B7C-421C-B375-ED70B2FF9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2ED86C-47E6-4563-9DFA-ACE6F88CD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A34EE3-91FB-4594-8B6D-2D26020E7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639D-0EAF-48A1-8019-C9308768FF59}" type="datetimeFigureOut">
              <a:rPr lang="fr-FR" smtClean="0"/>
              <a:t>17/11/2017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6390F91-789B-43C6-B308-03F30726A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228922-845F-4480-B4D2-C13D14C2D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F8B4E-E44E-4106-A546-8C19D1C3A7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0318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573455-746A-41EB-9EDB-D11E1BB8B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DF9CE7-DDA6-441F-A1B9-91BCF43A8E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01F86C1-3429-4ED3-9939-7BD78C3E1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639D-0EAF-48A1-8019-C9308768FF59}" type="datetimeFigureOut">
              <a:rPr lang="fr-FR" smtClean="0"/>
              <a:t>17/11/2017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8313A7-A705-442A-9223-DCE658BD1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2224D92-4538-4BE2-86A0-DE7F1EF7D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F8B4E-E44E-4106-A546-8C19D1C3A7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3112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682D5-87BB-49BA-B047-C0B9819CA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832AF7-21D8-4C91-8843-C710E48629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D628003-36A1-4A1B-858E-F7BA4B79CB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C402036-EB0D-41B9-AB82-B3163168D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639D-0EAF-48A1-8019-C9308768FF59}" type="datetimeFigureOut">
              <a:rPr lang="fr-FR" smtClean="0"/>
              <a:t>17/11/2017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6B4CFF5-3007-4B20-9BF4-967E6892D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CDF6701-1ED8-4283-BE48-3444B63EE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F8B4E-E44E-4106-A546-8C19D1C3A7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1510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6E083D-C15E-4E8E-B0BC-A0C5115E4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7C3CDAF-6904-40E0-BC06-881110ED4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DF8ACFF-F673-44AF-BD2F-A4323C3AEE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B539C52-8A85-4638-8501-E5129299D4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F24D17E-F7AC-463C-843A-188C94EB36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7CCC15F-2DBE-4CA9-BD43-5A63F93FB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639D-0EAF-48A1-8019-C9308768FF59}" type="datetimeFigureOut">
              <a:rPr lang="fr-FR" smtClean="0"/>
              <a:t>17/11/2017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D8BA03-B9DD-4154-80DB-4B20E8CBE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22E4B91-3628-46CB-834E-844FDC6F2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F8B4E-E44E-4106-A546-8C19D1C3A7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1584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7692F9-7DD7-46D7-B7DC-D12A579A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FCAB6F4-81B1-4467-9049-85AA3F1A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639D-0EAF-48A1-8019-C9308768FF59}" type="datetimeFigureOut">
              <a:rPr lang="fr-FR" smtClean="0"/>
              <a:t>17/11/2017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CD8D56A-4EEB-4491-832F-D785152AB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FB134FE-7E27-4C9D-B568-898B58A68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F8B4E-E44E-4106-A546-8C19D1C3A7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754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742EDB9-AA51-4EB6-8B8A-482A59A9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639D-0EAF-48A1-8019-C9308768FF59}" type="datetimeFigureOut">
              <a:rPr lang="fr-FR" smtClean="0"/>
              <a:t>17/11/2017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75ECF2E-E15D-4A27-ADF0-056B3823E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D7562B-A2A6-42C3-8275-A1A5A5854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F8B4E-E44E-4106-A546-8C19D1C3A7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424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26007B-B89D-4740-A63B-AD93DFB50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34ED84-0DF7-4196-9D6B-66A0EFFD7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A3905EC-5935-4FED-BFFA-9D28459C1C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9852D2-FC98-47CB-9BEF-80854E16F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639D-0EAF-48A1-8019-C9308768FF59}" type="datetimeFigureOut">
              <a:rPr lang="fr-FR" smtClean="0"/>
              <a:t>17/11/2017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497EFA2-6BC2-4DAC-9C8D-50AB9B8DC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ECA195C-B48B-45E4-BC35-1108405B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F8B4E-E44E-4106-A546-8C19D1C3A7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6599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84074A-DDB1-45DB-AB67-DEA6B876A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1FB7D4D-A985-40B5-A018-0F7775D4E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8A60B6F-168E-4D2D-8775-2425522438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7A3B986-B092-4E51-A213-BA098F7A8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639D-0EAF-48A1-8019-C9308768FF59}" type="datetimeFigureOut">
              <a:rPr lang="fr-FR" smtClean="0"/>
              <a:t>17/11/2017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93FE73B-D969-4D18-A8F8-3DFAC7088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D7B8C89-0103-4BAD-8547-5854261E1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F8B4E-E44E-4106-A546-8C19D1C3A7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5897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9F4BF29-D92F-494A-967D-5D0890B7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3A56D8F-6EBF-4EDE-8EAA-06A878F19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8A5344-1FC4-4557-AE76-2C38B296BD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2639D-0EAF-48A1-8019-C9308768FF59}" type="datetimeFigureOut">
              <a:rPr lang="fr-FR" smtClean="0"/>
              <a:t>17/11/2017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42E3CA4-A2C9-4DB5-A445-1518D3A48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250D2B-6A69-4F58-8EED-003FA11F6A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5F8B4E-E44E-4106-A546-8C19D1C3A7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9574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32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0ED1A49-83BC-423D-A919-BA218472C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4092"/>
            <a:ext cx="12192000" cy="739209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DE3E290-9D21-42D2-81FC-5C8468EC0DEF}"/>
              </a:ext>
            </a:extLst>
          </p:cNvPr>
          <p:cNvSpPr/>
          <p:nvPr/>
        </p:nvSpPr>
        <p:spPr>
          <a:xfrm>
            <a:off x="0" y="4846587"/>
            <a:ext cx="5955323" cy="923330"/>
          </a:xfrm>
          <a:prstGeom prst="rect">
            <a:avLst/>
          </a:prstGeom>
          <a:solidFill>
            <a:srgbClr val="33709D"/>
          </a:solidFill>
          <a:ln>
            <a:solidFill>
              <a:srgbClr val="72E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3F0FC9-07FF-4336-B0A9-3D788BBCD21E}"/>
              </a:ext>
            </a:extLst>
          </p:cNvPr>
          <p:cNvSpPr/>
          <p:nvPr/>
        </p:nvSpPr>
        <p:spPr>
          <a:xfrm>
            <a:off x="-64262" y="4846587"/>
            <a:ext cx="60838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Artificial</a:t>
            </a:r>
            <a:r>
              <a:rPr lang="fr-F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intelligence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5D553A5-903A-4354-BD76-F7A60B559B3A}"/>
              </a:ext>
            </a:extLst>
          </p:cNvPr>
          <p:cNvSpPr txBox="1"/>
          <p:nvPr/>
        </p:nvSpPr>
        <p:spPr>
          <a:xfrm>
            <a:off x="-225083" y="5769916"/>
            <a:ext cx="6244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fr-FR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Trabelsi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Oussema | </a:t>
            </a:r>
            <a:r>
              <a:rPr lang="fr-FR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Rabonarijaona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Solofo</a:t>
            </a:r>
            <a:endParaRPr lang="fr-F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0275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7BFE9A-B066-4673-AA0A-50880A5D5887}"/>
              </a:ext>
            </a:extLst>
          </p:cNvPr>
          <p:cNvSpPr/>
          <p:nvPr/>
        </p:nvSpPr>
        <p:spPr>
          <a:xfrm>
            <a:off x="4474279" y="0"/>
            <a:ext cx="2798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HISTORY: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8BD7F4F9-EEDE-4FD4-9B44-D4C3BA75A4D0}"/>
              </a:ext>
            </a:extLst>
          </p:cNvPr>
          <p:cNvGrpSpPr/>
          <p:nvPr/>
        </p:nvGrpSpPr>
        <p:grpSpPr>
          <a:xfrm>
            <a:off x="524022" y="923330"/>
            <a:ext cx="1380977" cy="552390"/>
            <a:chOff x="0" y="0"/>
            <a:chExt cx="1380977" cy="552390"/>
          </a:xfrm>
        </p:grpSpPr>
        <p:sp>
          <p:nvSpPr>
            <p:cNvPr id="7" name="Flèche : chevron 6">
              <a:extLst>
                <a:ext uri="{FF2B5EF4-FFF2-40B4-BE49-F238E27FC236}">
                  <a16:creationId xmlns:a16="http://schemas.microsoft.com/office/drawing/2014/main" id="{26D61814-4474-4F19-B247-4D9FA8C237D8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Flèche : chevron 4">
              <a:extLst>
                <a:ext uri="{FF2B5EF4-FFF2-40B4-BE49-F238E27FC236}">
                  <a16:creationId xmlns:a16="http://schemas.microsoft.com/office/drawing/2014/main" id="{6D261D06-0497-4641-83AD-BC15DE4B066E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1956</a:t>
              </a:r>
              <a:endParaRPr lang="fr-FR" sz="2400" b="1" kern="1200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E6D0851A-CEAA-432B-87A9-730A5E7C7C64}"/>
              </a:ext>
            </a:extLst>
          </p:cNvPr>
          <p:cNvSpPr/>
          <p:nvPr/>
        </p:nvSpPr>
        <p:spPr>
          <a:xfrm>
            <a:off x="2749714" y="1785189"/>
            <a:ext cx="56752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</a:rPr>
              <a:t>PROLOG </a:t>
            </a:r>
            <a:r>
              <a:rPr lang="fr-FR" sz="3600" dirty="0" err="1">
                <a:solidFill>
                  <a:schemeClr val="bg1"/>
                </a:solidFill>
              </a:rPr>
              <a:t>Language</a:t>
            </a:r>
            <a:r>
              <a:rPr lang="fr-FR" sz="3600" dirty="0">
                <a:solidFill>
                  <a:schemeClr val="bg1"/>
                </a:solidFill>
              </a:rPr>
              <a:t> </a:t>
            </a:r>
            <a:r>
              <a:rPr lang="fr-FR" sz="3600" dirty="0" err="1">
                <a:solidFill>
                  <a:schemeClr val="bg1"/>
                </a:solidFill>
              </a:rPr>
              <a:t>Revealed</a:t>
            </a:r>
            <a:r>
              <a:rPr lang="fr-FR" sz="3600" dirty="0">
                <a:solidFill>
                  <a:schemeClr val="bg1"/>
                </a:solidFill>
              </a:rPr>
              <a:t> :</a:t>
            </a:r>
          </a:p>
        </p:txBody>
      </p:sp>
      <p:sp>
        <p:nvSpPr>
          <p:cNvPr id="10" name="Flèche : chevron 9">
            <a:extLst>
              <a:ext uri="{FF2B5EF4-FFF2-40B4-BE49-F238E27FC236}">
                <a16:creationId xmlns:a16="http://schemas.microsoft.com/office/drawing/2014/main" id="{623F538F-E499-42F6-963D-9B61A22DA9A3}"/>
              </a:ext>
            </a:extLst>
          </p:cNvPr>
          <p:cNvSpPr/>
          <p:nvPr/>
        </p:nvSpPr>
        <p:spPr>
          <a:xfrm>
            <a:off x="1808661" y="932260"/>
            <a:ext cx="1380977" cy="552390"/>
          </a:xfrm>
          <a:prstGeom prst="chevron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77DE2C-89EA-4876-A204-9787F85F910D}"/>
              </a:ext>
            </a:extLst>
          </p:cNvPr>
          <p:cNvSpPr/>
          <p:nvPr/>
        </p:nvSpPr>
        <p:spPr>
          <a:xfrm>
            <a:off x="1628804" y="1012646"/>
            <a:ext cx="1492716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1952-62</a:t>
            </a:r>
            <a:endParaRPr lang="fr-FR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BA376CFE-6B56-420E-B692-FE418B2E002C}"/>
              </a:ext>
            </a:extLst>
          </p:cNvPr>
          <p:cNvGrpSpPr/>
          <p:nvPr/>
        </p:nvGrpSpPr>
        <p:grpSpPr>
          <a:xfrm>
            <a:off x="3093300" y="932260"/>
            <a:ext cx="1380977" cy="552390"/>
            <a:chOff x="0" y="0"/>
            <a:chExt cx="1380977" cy="552390"/>
          </a:xfrm>
        </p:grpSpPr>
        <p:sp>
          <p:nvSpPr>
            <p:cNvPr id="16" name="Flèche : chevron 15">
              <a:extLst>
                <a:ext uri="{FF2B5EF4-FFF2-40B4-BE49-F238E27FC236}">
                  <a16:creationId xmlns:a16="http://schemas.microsoft.com/office/drawing/2014/main" id="{E23F2300-C2AB-48C1-BC0A-CD6694D15F25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lèche : chevron 4">
              <a:extLst>
                <a:ext uri="{FF2B5EF4-FFF2-40B4-BE49-F238E27FC236}">
                  <a16:creationId xmlns:a16="http://schemas.microsoft.com/office/drawing/2014/main" id="{CBBBFCF2-D38D-4737-9929-B86F490CA192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1958</a:t>
              </a:r>
              <a:endParaRPr lang="fr-FR" sz="2400" b="1" kern="1200" dirty="0"/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C7292E7F-C3C0-4945-AD63-C14C87C1FFB6}"/>
              </a:ext>
            </a:extLst>
          </p:cNvPr>
          <p:cNvGrpSpPr/>
          <p:nvPr/>
        </p:nvGrpSpPr>
        <p:grpSpPr>
          <a:xfrm>
            <a:off x="4340325" y="932260"/>
            <a:ext cx="1380977" cy="552390"/>
            <a:chOff x="0" y="0"/>
            <a:chExt cx="1380977" cy="552390"/>
          </a:xfrm>
        </p:grpSpPr>
        <p:sp>
          <p:nvSpPr>
            <p:cNvPr id="19" name="Flèche : chevron 18">
              <a:extLst>
                <a:ext uri="{FF2B5EF4-FFF2-40B4-BE49-F238E27FC236}">
                  <a16:creationId xmlns:a16="http://schemas.microsoft.com/office/drawing/2014/main" id="{C7012BC1-9E14-4249-BAE2-A4A863AFF6B9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Flèche : chevron 4">
              <a:extLst>
                <a:ext uri="{FF2B5EF4-FFF2-40B4-BE49-F238E27FC236}">
                  <a16:creationId xmlns:a16="http://schemas.microsoft.com/office/drawing/2014/main" id="{E5B0AF09-68AE-4681-B223-0E1BEBAE9DB5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1962</a:t>
              </a:r>
              <a:endParaRPr lang="fr-FR" sz="2400" b="1" kern="1200" dirty="0"/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E87C2B10-88B8-4153-AD6A-49790700A92D}"/>
              </a:ext>
            </a:extLst>
          </p:cNvPr>
          <p:cNvGrpSpPr/>
          <p:nvPr/>
        </p:nvGrpSpPr>
        <p:grpSpPr>
          <a:xfrm>
            <a:off x="5587350" y="932260"/>
            <a:ext cx="1380977" cy="552390"/>
            <a:chOff x="0" y="0"/>
            <a:chExt cx="1380977" cy="552390"/>
          </a:xfrm>
        </p:grpSpPr>
        <p:sp>
          <p:nvSpPr>
            <p:cNvPr id="22" name="Flèche : chevron 21">
              <a:extLst>
                <a:ext uri="{FF2B5EF4-FFF2-40B4-BE49-F238E27FC236}">
                  <a16:creationId xmlns:a16="http://schemas.microsoft.com/office/drawing/2014/main" id="{C73B22FA-F52B-4924-B16B-C63792B13138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Flèche : chevron 4">
              <a:extLst>
                <a:ext uri="{FF2B5EF4-FFF2-40B4-BE49-F238E27FC236}">
                  <a16:creationId xmlns:a16="http://schemas.microsoft.com/office/drawing/2014/main" id="{514E3E15-DAA9-496E-93AC-BD5F4A6222E1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1963</a:t>
              </a:r>
              <a:endParaRPr lang="fr-FR" sz="2400" b="1" kern="1200" dirty="0"/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BB179BC8-253E-4E1A-92A2-5A9A90A9D73E}"/>
              </a:ext>
            </a:extLst>
          </p:cNvPr>
          <p:cNvGrpSpPr/>
          <p:nvPr/>
        </p:nvGrpSpPr>
        <p:grpSpPr>
          <a:xfrm>
            <a:off x="6867330" y="930915"/>
            <a:ext cx="1380977" cy="552390"/>
            <a:chOff x="0" y="0"/>
            <a:chExt cx="1380977" cy="552390"/>
          </a:xfrm>
        </p:grpSpPr>
        <p:sp>
          <p:nvSpPr>
            <p:cNvPr id="26" name="Flèche : chevron 25">
              <a:extLst>
                <a:ext uri="{FF2B5EF4-FFF2-40B4-BE49-F238E27FC236}">
                  <a16:creationId xmlns:a16="http://schemas.microsoft.com/office/drawing/2014/main" id="{23BD7F2F-5CF1-4B92-9843-515779FB2A48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Flèche : chevron 4">
              <a:extLst>
                <a:ext uri="{FF2B5EF4-FFF2-40B4-BE49-F238E27FC236}">
                  <a16:creationId xmlns:a16="http://schemas.microsoft.com/office/drawing/2014/main" id="{B37CD844-D6B0-4BDF-A0A2-2D9BCAF7A526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1968</a:t>
              </a:r>
              <a:endParaRPr lang="fr-FR" sz="2400" b="1" kern="1200" dirty="0"/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5FA73FCD-EB21-4AAF-BACA-BBCAB365A510}"/>
              </a:ext>
            </a:extLst>
          </p:cNvPr>
          <p:cNvGrpSpPr/>
          <p:nvPr/>
        </p:nvGrpSpPr>
        <p:grpSpPr>
          <a:xfrm>
            <a:off x="8083851" y="930915"/>
            <a:ext cx="1380977" cy="552390"/>
            <a:chOff x="0" y="0"/>
            <a:chExt cx="1380977" cy="552390"/>
          </a:xfrm>
        </p:grpSpPr>
        <p:sp>
          <p:nvSpPr>
            <p:cNvPr id="27" name="Flèche : chevron 26">
              <a:extLst>
                <a:ext uri="{FF2B5EF4-FFF2-40B4-BE49-F238E27FC236}">
                  <a16:creationId xmlns:a16="http://schemas.microsoft.com/office/drawing/2014/main" id="{59620E3A-0653-4D1D-A4C7-59052CEF0A6A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Flèche : chevron 4">
              <a:extLst>
                <a:ext uri="{FF2B5EF4-FFF2-40B4-BE49-F238E27FC236}">
                  <a16:creationId xmlns:a16="http://schemas.microsoft.com/office/drawing/2014/main" id="{FFF953AD-404E-437B-8249-1F4B1B0B7C89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1972</a:t>
              </a:r>
              <a:endParaRPr lang="fr-FR" sz="2400" b="1" kern="1200" dirty="0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DBF2C391-D7BA-411C-8847-0028175E0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08" y="2560320"/>
            <a:ext cx="4765397" cy="414556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38E9C71-D9F6-4A5D-ADB0-CAD6D3DA56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312" y="3288688"/>
            <a:ext cx="2590800" cy="259080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492F0A68-9F30-4BF9-A51D-89D98D4E6B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307" y="3420531"/>
            <a:ext cx="3634577" cy="242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8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7BFE9A-B066-4673-AA0A-50880A5D5887}"/>
              </a:ext>
            </a:extLst>
          </p:cNvPr>
          <p:cNvSpPr/>
          <p:nvPr/>
        </p:nvSpPr>
        <p:spPr>
          <a:xfrm>
            <a:off x="4474279" y="0"/>
            <a:ext cx="2798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HISTORY: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8BD7F4F9-EEDE-4FD4-9B44-D4C3BA75A4D0}"/>
              </a:ext>
            </a:extLst>
          </p:cNvPr>
          <p:cNvGrpSpPr/>
          <p:nvPr/>
        </p:nvGrpSpPr>
        <p:grpSpPr>
          <a:xfrm>
            <a:off x="524022" y="923330"/>
            <a:ext cx="1380977" cy="552390"/>
            <a:chOff x="0" y="0"/>
            <a:chExt cx="1380977" cy="552390"/>
          </a:xfrm>
        </p:grpSpPr>
        <p:sp>
          <p:nvSpPr>
            <p:cNvPr id="7" name="Flèche : chevron 6">
              <a:extLst>
                <a:ext uri="{FF2B5EF4-FFF2-40B4-BE49-F238E27FC236}">
                  <a16:creationId xmlns:a16="http://schemas.microsoft.com/office/drawing/2014/main" id="{26D61814-4474-4F19-B247-4D9FA8C237D8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Flèche : chevron 4">
              <a:extLst>
                <a:ext uri="{FF2B5EF4-FFF2-40B4-BE49-F238E27FC236}">
                  <a16:creationId xmlns:a16="http://schemas.microsoft.com/office/drawing/2014/main" id="{6D261D06-0497-4641-83AD-BC15DE4B066E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1956</a:t>
              </a:r>
              <a:endParaRPr lang="fr-FR" sz="2400" b="1" kern="1200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E6D0851A-CEAA-432B-87A9-730A5E7C7C64}"/>
              </a:ext>
            </a:extLst>
          </p:cNvPr>
          <p:cNvSpPr/>
          <p:nvPr/>
        </p:nvSpPr>
        <p:spPr>
          <a:xfrm>
            <a:off x="1772496" y="1883663"/>
            <a:ext cx="78976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r-FR" sz="3600" dirty="0">
                <a:solidFill>
                  <a:schemeClr val="bg1"/>
                </a:solidFill>
              </a:rPr>
              <a:t>AI </a:t>
            </a:r>
            <a:r>
              <a:rPr lang="fr-FR" sz="3600" dirty="0" err="1">
                <a:solidFill>
                  <a:schemeClr val="bg1"/>
                </a:solidFill>
              </a:rPr>
              <a:t>Military</a:t>
            </a:r>
            <a:r>
              <a:rPr lang="fr-FR" sz="3600" dirty="0">
                <a:solidFill>
                  <a:schemeClr val="bg1"/>
                </a:solidFill>
              </a:rPr>
              <a:t> </a:t>
            </a:r>
            <a:r>
              <a:rPr lang="fr-FR" sz="3600" dirty="0" err="1">
                <a:solidFill>
                  <a:schemeClr val="bg1"/>
                </a:solidFill>
              </a:rPr>
              <a:t>Systems</a:t>
            </a:r>
            <a:r>
              <a:rPr lang="fr-FR" sz="3600" dirty="0">
                <a:solidFill>
                  <a:schemeClr val="bg1"/>
                </a:solidFill>
              </a:rPr>
              <a:t> </a:t>
            </a:r>
            <a:r>
              <a:rPr lang="fr-FR" sz="3600" dirty="0" err="1">
                <a:solidFill>
                  <a:schemeClr val="bg1"/>
                </a:solidFill>
              </a:rPr>
              <a:t>used</a:t>
            </a:r>
            <a:r>
              <a:rPr lang="fr-FR" sz="3600" dirty="0">
                <a:solidFill>
                  <a:schemeClr val="bg1"/>
                </a:solidFill>
              </a:rPr>
              <a:t> in </a:t>
            </a:r>
            <a:r>
              <a:rPr lang="fr-FR" sz="3600" dirty="0" err="1">
                <a:solidFill>
                  <a:schemeClr val="bg1"/>
                </a:solidFill>
              </a:rPr>
              <a:t>Desert</a:t>
            </a:r>
            <a:r>
              <a:rPr lang="fr-FR" sz="3600" dirty="0">
                <a:solidFill>
                  <a:schemeClr val="bg1"/>
                </a:solidFill>
              </a:rPr>
              <a:t> Storm:</a:t>
            </a:r>
            <a:endParaRPr lang="fr-FR" sz="6000" dirty="0">
              <a:solidFill>
                <a:schemeClr val="bg1"/>
              </a:solidFill>
            </a:endParaRPr>
          </a:p>
        </p:txBody>
      </p:sp>
      <p:sp>
        <p:nvSpPr>
          <p:cNvPr id="10" name="Flèche : chevron 9">
            <a:extLst>
              <a:ext uri="{FF2B5EF4-FFF2-40B4-BE49-F238E27FC236}">
                <a16:creationId xmlns:a16="http://schemas.microsoft.com/office/drawing/2014/main" id="{623F538F-E499-42F6-963D-9B61A22DA9A3}"/>
              </a:ext>
            </a:extLst>
          </p:cNvPr>
          <p:cNvSpPr/>
          <p:nvPr/>
        </p:nvSpPr>
        <p:spPr>
          <a:xfrm>
            <a:off x="1808661" y="932260"/>
            <a:ext cx="1380977" cy="552390"/>
          </a:xfrm>
          <a:prstGeom prst="chevron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77DE2C-89EA-4876-A204-9787F85F910D}"/>
              </a:ext>
            </a:extLst>
          </p:cNvPr>
          <p:cNvSpPr/>
          <p:nvPr/>
        </p:nvSpPr>
        <p:spPr>
          <a:xfrm>
            <a:off x="1628804" y="1012646"/>
            <a:ext cx="1492716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1952-62</a:t>
            </a:r>
            <a:endParaRPr lang="fr-FR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BA376CFE-6B56-420E-B692-FE418B2E002C}"/>
              </a:ext>
            </a:extLst>
          </p:cNvPr>
          <p:cNvGrpSpPr/>
          <p:nvPr/>
        </p:nvGrpSpPr>
        <p:grpSpPr>
          <a:xfrm>
            <a:off x="3093300" y="932260"/>
            <a:ext cx="1380977" cy="552390"/>
            <a:chOff x="0" y="0"/>
            <a:chExt cx="1380977" cy="552390"/>
          </a:xfrm>
        </p:grpSpPr>
        <p:sp>
          <p:nvSpPr>
            <p:cNvPr id="16" name="Flèche : chevron 15">
              <a:extLst>
                <a:ext uri="{FF2B5EF4-FFF2-40B4-BE49-F238E27FC236}">
                  <a16:creationId xmlns:a16="http://schemas.microsoft.com/office/drawing/2014/main" id="{E23F2300-C2AB-48C1-BC0A-CD6694D15F25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lèche : chevron 4">
              <a:extLst>
                <a:ext uri="{FF2B5EF4-FFF2-40B4-BE49-F238E27FC236}">
                  <a16:creationId xmlns:a16="http://schemas.microsoft.com/office/drawing/2014/main" id="{CBBBFCF2-D38D-4737-9929-B86F490CA192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1958</a:t>
              </a:r>
              <a:endParaRPr lang="fr-FR" sz="2400" b="1" kern="1200" dirty="0"/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C7292E7F-C3C0-4945-AD63-C14C87C1FFB6}"/>
              </a:ext>
            </a:extLst>
          </p:cNvPr>
          <p:cNvGrpSpPr/>
          <p:nvPr/>
        </p:nvGrpSpPr>
        <p:grpSpPr>
          <a:xfrm>
            <a:off x="4340325" y="932260"/>
            <a:ext cx="1380977" cy="552390"/>
            <a:chOff x="0" y="0"/>
            <a:chExt cx="1380977" cy="552390"/>
          </a:xfrm>
        </p:grpSpPr>
        <p:sp>
          <p:nvSpPr>
            <p:cNvPr id="19" name="Flèche : chevron 18">
              <a:extLst>
                <a:ext uri="{FF2B5EF4-FFF2-40B4-BE49-F238E27FC236}">
                  <a16:creationId xmlns:a16="http://schemas.microsoft.com/office/drawing/2014/main" id="{C7012BC1-9E14-4249-BAE2-A4A863AFF6B9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Flèche : chevron 4">
              <a:extLst>
                <a:ext uri="{FF2B5EF4-FFF2-40B4-BE49-F238E27FC236}">
                  <a16:creationId xmlns:a16="http://schemas.microsoft.com/office/drawing/2014/main" id="{E5B0AF09-68AE-4681-B223-0E1BEBAE9DB5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1962</a:t>
              </a:r>
              <a:endParaRPr lang="fr-FR" sz="2400" b="1" kern="1200" dirty="0"/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E87C2B10-88B8-4153-AD6A-49790700A92D}"/>
              </a:ext>
            </a:extLst>
          </p:cNvPr>
          <p:cNvGrpSpPr/>
          <p:nvPr/>
        </p:nvGrpSpPr>
        <p:grpSpPr>
          <a:xfrm>
            <a:off x="5587350" y="932260"/>
            <a:ext cx="1380977" cy="552390"/>
            <a:chOff x="0" y="0"/>
            <a:chExt cx="1380977" cy="552390"/>
          </a:xfrm>
        </p:grpSpPr>
        <p:sp>
          <p:nvSpPr>
            <p:cNvPr id="22" name="Flèche : chevron 21">
              <a:extLst>
                <a:ext uri="{FF2B5EF4-FFF2-40B4-BE49-F238E27FC236}">
                  <a16:creationId xmlns:a16="http://schemas.microsoft.com/office/drawing/2014/main" id="{C73B22FA-F52B-4924-B16B-C63792B13138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Flèche : chevron 4">
              <a:extLst>
                <a:ext uri="{FF2B5EF4-FFF2-40B4-BE49-F238E27FC236}">
                  <a16:creationId xmlns:a16="http://schemas.microsoft.com/office/drawing/2014/main" id="{514E3E15-DAA9-496E-93AC-BD5F4A6222E1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1963</a:t>
              </a:r>
              <a:endParaRPr lang="fr-FR" sz="2400" b="1" kern="1200" dirty="0"/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BB179BC8-253E-4E1A-92A2-5A9A90A9D73E}"/>
              </a:ext>
            </a:extLst>
          </p:cNvPr>
          <p:cNvGrpSpPr/>
          <p:nvPr/>
        </p:nvGrpSpPr>
        <p:grpSpPr>
          <a:xfrm>
            <a:off x="6867330" y="930915"/>
            <a:ext cx="1380977" cy="552390"/>
            <a:chOff x="0" y="0"/>
            <a:chExt cx="1380977" cy="552390"/>
          </a:xfrm>
        </p:grpSpPr>
        <p:sp>
          <p:nvSpPr>
            <p:cNvPr id="26" name="Flèche : chevron 25">
              <a:extLst>
                <a:ext uri="{FF2B5EF4-FFF2-40B4-BE49-F238E27FC236}">
                  <a16:creationId xmlns:a16="http://schemas.microsoft.com/office/drawing/2014/main" id="{23BD7F2F-5CF1-4B92-9843-515779FB2A48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Flèche : chevron 4">
              <a:extLst>
                <a:ext uri="{FF2B5EF4-FFF2-40B4-BE49-F238E27FC236}">
                  <a16:creationId xmlns:a16="http://schemas.microsoft.com/office/drawing/2014/main" id="{B37CD844-D6B0-4BDF-A0A2-2D9BCAF7A526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1968</a:t>
              </a:r>
              <a:endParaRPr lang="fr-FR" sz="2400" b="1" kern="1200" dirty="0"/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5FA73FCD-EB21-4AAF-BACA-BBCAB365A510}"/>
              </a:ext>
            </a:extLst>
          </p:cNvPr>
          <p:cNvGrpSpPr/>
          <p:nvPr/>
        </p:nvGrpSpPr>
        <p:grpSpPr>
          <a:xfrm>
            <a:off x="8083851" y="930915"/>
            <a:ext cx="1380977" cy="552390"/>
            <a:chOff x="0" y="0"/>
            <a:chExt cx="1380977" cy="552390"/>
          </a:xfrm>
        </p:grpSpPr>
        <p:sp>
          <p:nvSpPr>
            <p:cNvPr id="27" name="Flèche : chevron 26">
              <a:extLst>
                <a:ext uri="{FF2B5EF4-FFF2-40B4-BE49-F238E27FC236}">
                  <a16:creationId xmlns:a16="http://schemas.microsoft.com/office/drawing/2014/main" id="{59620E3A-0653-4D1D-A4C7-59052CEF0A6A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Flèche : chevron 4">
              <a:extLst>
                <a:ext uri="{FF2B5EF4-FFF2-40B4-BE49-F238E27FC236}">
                  <a16:creationId xmlns:a16="http://schemas.microsoft.com/office/drawing/2014/main" id="{FFF953AD-404E-437B-8249-1F4B1B0B7C89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1972</a:t>
              </a:r>
              <a:endParaRPr lang="fr-FR" sz="2400" b="1" kern="1200" dirty="0"/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C3C2AE1A-9BBC-4AE5-AD89-E2BED53C4615}"/>
              </a:ext>
            </a:extLst>
          </p:cNvPr>
          <p:cNvGrpSpPr/>
          <p:nvPr/>
        </p:nvGrpSpPr>
        <p:grpSpPr>
          <a:xfrm>
            <a:off x="9391606" y="923329"/>
            <a:ext cx="1380977" cy="552390"/>
            <a:chOff x="0" y="0"/>
            <a:chExt cx="1380977" cy="552390"/>
          </a:xfrm>
        </p:grpSpPr>
        <p:sp>
          <p:nvSpPr>
            <p:cNvPr id="32" name="Flèche : chevron 31">
              <a:extLst>
                <a:ext uri="{FF2B5EF4-FFF2-40B4-BE49-F238E27FC236}">
                  <a16:creationId xmlns:a16="http://schemas.microsoft.com/office/drawing/2014/main" id="{E4C257E4-AACD-4C23-9E61-CE319BFB4D12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Flèche : chevron 4">
              <a:extLst>
                <a:ext uri="{FF2B5EF4-FFF2-40B4-BE49-F238E27FC236}">
                  <a16:creationId xmlns:a16="http://schemas.microsoft.com/office/drawing/2014/main" id="{35BC127F-5946-4E32-B997-7669715B99D0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1991</a:t>
              </a:r>
              <a:endParaRPr lang="fr-FR" sz="2400" b="1" kern="1200" dirty="0"/>
            </a:p>
          </p:txBody>
        </p: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0DE213B5-0218-4082-AF2E-EDD821BDF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412" y="2711959"/>
            <a:ext cx="5576428" cy="363772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614076A-F914-4293-AA17-600D720ED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9" y="2711959"/>
            <a:ext cx="5653362" cy="360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37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7BFE9A-B066-4673-AA0A-50880A5D5887}"/>
              </a:ext>
            </a:extLst>
          </p:cNvPr>
          <p:cNvSpPr/>
          <p:nvPr/>
        </p:nvSpPr>
        <p:spPr>
          <a:xfrm>
            <a:off x="4474279" y="0"/>
            <a:ext cx="2798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HISTORY: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8BD7F4F9-EEDE-4FD4-9B44-D4C3BA75A4D0}"/>
              </a:ext>
            </a:extLst>
          </p:cNvPr>
          <p:cNvGrpSpPr/>
          <p:nvPr/>
        </p:nvGrpSpPr>
        <p:grpSpPr>
          <a:xfrm>
            <a:off x="524022" y="923330"/>
            <a:ext cx="1380977" cy="552390"/>
            <a:chOff x="0" y="0"/>
            <a:chExt cx="1380977" cy="552390"/>
          </a:xfrm>
        </p:grpSpPr>
        <p:sp>
          <p:nvSpPr>
            <p:cNvPr id="7" name="Flèche : chevron 6">
              <a:extLst>
                <a:ext uri="{FF2B5EF4-FFF2-40B4-BE49-F238E27FC236}">
                  <a16:creationId xmlns:a16="http://schemas.microsoft.com/office/drawing/2014/main" id="{26D61814-4474-4F19-B247-4D9FA8C237D8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Flèche : chevron 4">
              <a:extLst>
                <a:ext uri="{FF2B5EF4-FFF2-40B4-BE49-F238E27FC236}">
                  <a16:creationId xmlns:a16="http://schemas.microsoft.com/office/drawing/2014/main" id="{6D261D06-0497-4641-83AD-BC15DE4B066E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1956</a:t>
              </a:r>
              <a:endParaRPr lang="fr-FR" sz="2400" b="1" kern="1200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E6D0851A-CEAA-432B-87A9-730A5E7C7C64}"/>
              </a:ext>
            </a:extLst>
          </p:cNvPr>
          <p:cNvSpPr/>
          <p:nvPr/>
        </p:nvSpPr>
        <p:spPr>
          <a:xfrm>
            <a:off x="2749714" y="1785189"/>
            <a:ext cx="50851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     robot pets and KISMET robot: </a:t>
            </a:r>
            <a:endParaRPr lang="fr-FR" sz="4800" b="1" dirty="0">
              <a:solidFill>
                <a:schemeClr val="bg1"/>
              </a:solidFill>
            </a:endParaRPr>
          </a:p>
        </p:txBody>
      </p:sp>
      <p:sp>
        <p:nvSpPr>
          <p:cNvPr id="10" name="Flèche : chevron 9">
            <a:extLst>
              <a:ext uri="{FF2B5EF4-FFF2-40B4-BE49-F238E27FC236}">
                <a16:creationId xmlns:a16="http://schemas.microsoft.com/office/drawing/2014/main" id="{623F538F-E499-42F6-963D-9B61A22DA9A3}"/>
              </a:ext>
            </a:extLst>
          </p:cNvPr>
          <p:cNvSpPr/>
          <p:nvPr/>
        </p:nvSpPr>
        <p:spPr>
          <a:xfrm>
            <a:off x="1808661" y="932260"/>
            <a:ext cx="1380977" cy="552390"/>
          </a:xfrm>
          <a:prstGeom prst="chevron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77DE2C-89EA-4876-A204-9787F85F910D}"/>
              </a:ext>
            </a:extLst>
          </p:cNvPr>
          <p:cNvSpPr/>
          <p:nvPr/>
        </p:nvSpPr>
        <p:spPr>
          <a:xfrm>
            <a:off x="1628804" y="1012646"/>
            <a:ext cx="1492716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1952-62</a:t>
            </a:r>
            <a:endParaRPr lang="fr-FR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BA376CFE-6B56-420E-B692-FE418B2E002C}"/>
              </a:ext>
            </a:extLst>
          </p:cNvPr>
          <p:cNvGrpSpPr/>
          <p:nvPr/>
        </p:nvGrpSpPr>
        <p:grpSpPr>
          <a:xfrm>
            <a:off x="3093300" y="932260"/>
            <a:ext cx="1380977" cy="552390"/>
            <a:chOff x="0" y="0"/>
            <a:chExt cx="1380977" cy="552390"/>
          </a:xfrm>
        </p:grpSpPr>
        <p:sp>
          <p:nvSpPr>
            <p:cNvPr id="16" name="Flèche : chevron 15">
              <a:extLst>
                <a:ext uri="{FF2B5EF4-FFF2-40B4-BE49-F238E27FC236}">
                  <a16:creationId xmlns:a16="http://schemas.microsoft.com/office/drawing/2014/main" id="{E23F2300-C2AB-48C1-BC0A-CD6694D15F25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lèche : chevron 4">
              <a:extLst>
                <a:ext uri="{FF2B5EF4-FFF2-40B4-BE49-F238E27FC236}">
                  <a16:creationId xmlns:a16="http://schemas.microsoft.com/office/drawing/2014/main" id="{CBBBFCF2-D38D-4737-9929-B86F490CA192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1958</a:t>
              </a:r>
              <a:endParaRPr lang="fr-FR" sz="2400" b="1" kern="1200" dirty="0"/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C7292E7F-C3C0-4945-AD63-C14C87C1FFB6}"/>
              </a:ext>
            </a:extLst>
          </p:cNvPr>
          <p:cNvGrpSpPr/>
          <p:nvPr/>
        </p:nvGrpSpPr>
        <p:grpSpPr>
          <a:xfrm>
            <a:off x="4340325" y="932260"/>
            <a:ext cx="1380977" cy="552390"/>
            <a:chOff x="0" y="0"/>
            <a:chExt cx="1380977" cy="552390"/>
          </a:xfrm>
        </p:grpSpPr>
        <p:sp>
          <p:nvSpPr>
            <p:cNvPr id="19" name="Flèche : chevron 18">
              <a:extLst>
                <a:ext uri="{FF2B5EF4-FFF2-40B4-BE49-F238E27FC236}">
                  <a16:creationId xmlns:a16="http://schemas.microsoft.com/office/drawing/2014/main" id="{C7012BC1-9E14-4249-BAE2-A4A863AFF6B9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Flèche : chevron 4">
              <a:extLst>
                <a:ext uri="{FF2B5EF4-FFF2-40B4-BE49-F238E27FC236}">
                  <a16:creationId xmlns:a16="http://schemas.microsoft.com/office/drawing/2014/main" id="{E5B0AF09-68AE-4681-B223-0E1BEBAE9DB5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1962</a:t>
              </a:r>
              <a:endParaRPr lang="fr-FR" sz="2400" b="1" kern="1200" dirty="0"/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E87C2B10-88B8-4153-AD6A-49790700A92D}"/>
              </a:ext>
            </a:extLst>
          </p:cNvPr>
          <p:cNvGrpSpPr/>
          <p:nvPr/>
        </p:nvGrpSpPr>
        <p:grpSpPr>
          <a:xfrm>
            <a:off x="5587350" y="932260"/>
            <a:ext cx="1380977" cy="552390"/>
            <a:chOff x="0" y="0"/>
            <a:chExt cx="1380977" cy="552390"/>
          </a:xfrm>
        </p:grpSpPr>
        <p:sp>
          <p:nvSpPr>
            <p:cNvPr id="22" name="Flèche : chevron 21">
              <a:extLst>
                <a:ext uri="{FF2B5EF4-FFF2-40B4-BE49-F238E27FC236}">
                  <a16:creationId xmlns:a16="http://schemas.microsoft.com/office/drawing/2014/main" id="{C73B22FA-F52B-4924-B16B-C63792B13138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Flèche : chevron 4">
              <a:extLst>
                <a:ext uri="{FF2B5EF4-FFF2-40B4-BE49-F238E27FC236}">
                  <a16:creationId xmlns:a16="http://schemas.microsoft.com/office/drawing/2014/main" id="{514E3E15-DAA9-496E-93AC-BD5F4A6222E1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1963</a:t>
              </a:r>
              <a:endParaRPr lang="fr-FR" sz="2400" b="1" kern="1200" dirty="0"/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BB179BC8-253E-4E1A-92A2-5A9A90A9D73E}"/>
              </a:ext>
            </a:extLst>
          </p:cNvPr>
          <p:cNvGrpSpPr/>
          <p:nvPr/>
        </p:nvGrpSpPr>
        <p:grpSpPr>
          <a:xfrm>
            <a:off x="6867330" y="930915"/>
            <a:ext cx="1380977" cy="552390"/>
            <a:chOff x="0" y="0"/>
            <a:chExt cx="1380977" cy="552390"/>
          </a:xfrm>
        </p:grpSpPr>
        <p:sp>
          <p:nvSpPr>
            <p:cNvPr id="26" name="Flèche : chevron 25">
              <a:extLst>
                <a:ext uri="{FF2B5EF4-FFF2-40B4-BE49-F238E27FC236}">
                  <a16:creationId xmlns:a16="http://schemas.microsoft.com/office/drawing/2014/main" id="{23BD7F2F-5CF1-4B92-9843-515779FB2A48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Flèche : chevron 4">
              <a:extLst>
                <a:ext uri="{FF2B5EF4-FFF2-40B4-BE49-F238E27FC236}">
                  <a16:creationId xmlns:a16="http://schemas.microsoft.com/office/drawing/2014/main" id="{B37CD844-D6B0-4BDF-A0A2-2D9BCAF7A526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1968</a:t>
              </a:r>
              <a:endParaRPr lang="fr-FR" sz="2400" b="1" kern="1200" dirty="0"/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5FA73FCD-EB21-4AAF-BACA-BBCAB365A510}"/>
              </a:ext>
            </a:extLst>
          </p:cNvPr>
          <p:cNvGrpSpPr/>
          <p:nvPr/>
        </p:nvGrpSpPr>
        <p:grpSpPr>
          <a:xfrm>
            <a:off x="8083851" y="930915"/>
            <a:ext cx="1380977" cy="552390"/>
            <a:chOff x="0" y="0"/>
            <a:chExt cx="1380977" cy="552390"/>
          </a:xfrm>
        </p:grpSpPr>
        <p:sp>
          <p:nvSpPr>
            <p:cNvPr id="27" name="Flèche : chevron 26">
              <a:extLst>
                <a:ext uri="{FF2B5EF4-FFF2-40B4-BE49-F238E27FC236}">
                  <a16:creationId xmlns:a16="http://schemas.microsoft.com/office/drawing/2014/main" id="{59620E3A-0653-4D1D-A4C7-59052CEF0A6A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Flèche : chevron 4">
              <a:extLst>
                <a:ext uri="{FF2B5EF4-FFF2-40B4-BE49-F238E27FC236}">
                  <a16:creationId xmlns:a16="http://schemas.microsoft.com/office/drawing/2014/main" id="{FFF953AD-404E-437B-8249-1F4B1B0B7C89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1972</a:t>
              </a:r>
              <a:endParaRPr lang="fr-FR" sz="2400" b="1" kern="1200" dirty="0"/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C3C2AE1A-9BBC-4AE5-AD89-E2BED53C4615}"/>
              </a:ext>
            </a:extLst>
          </p:cNvPr>
          <p:cNvGrpSpPr/>
          <p:nvPr/>
        </p:nvGrpSpPr>
        <p:grpSpPr>
          <a:xfrm>
            <a:off x="9391606" y="923329"/>
            <a:ext cx="1380977" cy="552390"/>
            <a:chOff x="0" y="0"/>
            <a:chExt cx="1380977" cy="552390"/>
          </a:xfrm>
        </p:grpSpPr>
        <p:sp>
          <p:nvSpPr>
            <p:cNvPr id="32" name="Flèche : chevron 31">
              <a:extLst>
                <a:ext uri="{FF2B5EF4-FFF2-40B4-BE49-F238E27FC236}">
                  <a16:creationId xmlns:a16="http://schemas.microsoft.com/office/drawing/2014/main" id="{E4C257E4-AACD-4C23-9E61-CE319BFB4D12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Flèche : chevron 4">
              <a:extLst>
                <a:ext uri="{FF2B5EF4-FFF2-40B4-BE49-F238E27FC236}">
                  <a16:creationId xmlns:a16="http://schemas.microsoft.com/office/drawing/2014/main" id="{35BC127F-5946-4E32-B997-7669715B99D0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1991</a:t>
              </a:r>
              <a:endParaRPr lang="fr-FR" sz="2400" b="1" kern="1200" dirty="0"/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0525C07F-DA2D-4A52-9C83-C627475F3085}"/>
              </a:ext>
            </a:extLst>
          </p:cNvPr>
          <p:cNvGrpSpPr/>
          <p:nvPr/>
        </p:nvGrpSpPr>
        <p:grpSpPr>
          <a:xfrm>
            <a:off x="10671586" y="923329"/>
            <a:ext cx="1380977" cy="552390"/>
            <a:chOff x="0" y="0"/>
            <a:chExt cx="1380977" cy="552390"/>
          </a:xfrm>
        </p:grpSpPr>
        <p:sp>
          <p:nvSpPr>
            <p:cNvPr id="35" name="Flèche : chevron 34">
              <a:extLst>
                <a:ext uri="{FF2B5EF4-FFF2-40B4-BE49-F238E27FC236}">
                  <a16:creationId xmlns:a16="http://schemas.microsoft.com/office/drawing/2014/main" id="{F865A7CE-7C19-4479-A716-5D5F578C3BA6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Flèche : chevron 4">
              <a:extLst>
                <a:ext uri="{FF2B5EF4-FFF2-40B4-BE49-F238E27FC236}">
                  <a16:creationId xmlns:a16="http://schemas.microsoft.com/office/drawing/2014/main" id="{B919BF88-8407-4A0D-AAB7-B4BA588E99AA}"/>
                </a:ext>
              </a:extLst>
            </p:cNvPr>
            <p:cNvSpPr txBox="1"/>
            <p:nvPr/>
          </p:nvSpPr>
          <p:spPr>
            <a:xfrm>
              <a:off x="154289" y="0"/>
              <a:ext cx="1104783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kern="1200" dirty="0"/>
                <a:t>2000’s</a:t>
              </a:r>
            </a:p>
          </p:txBody>
        </p: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6A408A86-D601-42FC-AE16-6F11D9533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35" y="2732059"/>
            <a:ext cx="4260742" cy="282571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D792ED3-2C75-4399-96FD-C07D18365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488" y="2807968"/>
            <a:ext cx="3860761" cy="2673892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FFB0C2AE-59B9-4C81-B04F-3C53E3E8C9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489" y="3429000"/>
            <a:ext cx="3698796" cy="28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039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DC0F8A6A-7CF2-49D7-8755-81D85D82BBE7}"/>
              </a:ext>
            </a:extLst>
          </p:cNvPr>
          <p:cNvSpPr txBox="1"/>
          <p:nvPr/>
        </p:nvSpPr>
        <p:spPr>
          <a:xfrm>
            <a:off x="3479410" y="3429000"/>
            <a:ext cx="6303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Solo a toi de faire cette partie bro tu met un exemple</a:t>
            </a:r>
          </a:p>
          <a:p>
            <a:r>
              <a:rPr lang="fr-FR" dirty="0"/>
              <a:t>Fait comme moi faut juste mettre des photo et quelques phrases </a:t>
            </a:r>
          </a:p>
          <a:p>
            <a:r>
              <a:rPr lang="fr-FR" dirty="0"/>
              <a:t>Interdit de mettre des paragraphes </a:t>
            </a:r>
            <a:r>
              <a:rPr lang="fr-FR" dirty="0">
                <a:sym typeface="Wingdings" panose="05000000000000000000" pitchFamily="2" charset="2"/>
              </a:rPr>
              <a:t>  </a:t>
            </a:r>
            <a:r>
              <a:rPr lang="fr-FR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8D54EB-FCD0-40A1-B4A5-085ACAB17973}"/>
              </a:ext>
            </a:extLst>
          </p:cNvPr>
          <p:cNvSpPr/>
          <p:nvPr/>
        </p:nvSpPr>
        <p:spPr>
          <a:xfrm>
            <a:off x="3392375" y="2505670"/>
            <a:ext cx="54072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The </a:t>
            </a:r>
            <a:r>
              <a:rPr lang="fr-FR" sz="5400" b="1" cap="none" spc="0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Principle</a:t>
            </a:r>
            <a:r>
              <a:rPr lang="fr-FR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 of Ai</a:t>
            </a:r>
          </a:p>
        </p:txBody>
      </p:sp>
    </p:spTree>
    <p:extLst>
      <p:ext uri="{BB962C8B-B14F-4D97-AF65-F5344CB8AC3E}">
        <p14:creationId xmlns:p14="http://schemas.microsoft.com/office/powerpoint/2010/main" val="4283636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3BCD4-4A35-4F4B-A0DA-8CE762C5CCBE}"/>
              </a:ext>
            </a:extLst>
          </p:cNvPr>
          <p:cNvSpPr/>
          <p:nvPr/>
        </p:nvSpPr>
        <p:spPr>
          <a:xfrm>
            <a:off x="5108389" y="266338"/>
            <a:ext cx="19752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Goals: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E997393-C9F7-4CAA-9E2E-8D60BF82AAB3}"/>
              </a:ext>
            </a:extLst>
          </p:cNvPr>
          <p:cNvSpPr txBox="1"/>
          <p:nvPr/>
        </p:nvSpPr>
        <p:spPr>
          <a:xfrm>
            <a:off x="3471287" y="2329469"/>
            <a:ext cx="67665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z="2400" b="1" dirty="0" err="1">
                <a:solidFill>
                  <a:schemeClr val="bg1"/>
                </a:solidFill>
              </a:rPr>
              <a:t>Deduction</a:t>
            </a:r>
            <a:r>
              <a:rPr lang="fr-FR" sz="2400" b="1" dirty="0">
                <a:solidFill>
                  <a:schemeClr val="bg1"/>
                </a:solidFill>
              </a:rPr>
              <a:t> , </a:t>
            </a:r>
            <a:r>
              <a:rPr lang="fr-FR" sz="2400" b="1" dirty="0" err="1">
                <a:solidFill>
                  <a:schemeClr val="bg1"/>
                </a:solidFill>
              </a:rPr>
              <a:t>Reasoning</a:t>
            </a:r>
            <a:r>
              <a:rPr lang="fr-FR" sz="2400" b="1" dirty="0">
                <a:solidFill>
                  <a:schemeClr val="bg1"/>
                </a:solidFill>
              </a:rPr>
              <a:t> ,</a:t>
            </a:r>
            <a:r>
              <a:rPr lang="fr-FR" sz="2400" b="1" dirty="0" err="1">
                <a:solidFill>
                  <a:schemeClr val="bg1"/>
                </a:solidFill>
              </a:rPr>
              <a:t>problem</a:t>
            </a:r>
            <a:r>
              <a:rPr lang="fr-FR" sz="2400" b="1" dirty="0">
                <a:solidFill>
                  <a:schemeClr val="bg1"/>
                </a:solidFill>
              </a:rPr>
              <a:t> </a:t>
            </a:r>
            <a:r>
              <a:rPr lang="fr-FR" sz="2400" b="1" dirty="0" err="1">
                <a:solidFill>
                  <a:schemeClr val="bg1"/>
                </a:solidFill>
              </a:rPr>
              <a:t>sloving</a:t>
            </a:r>
            <a:endParaRPr lang="fr-FR" sz="2400" b="1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2400" b="1" dirty="0" err="1">
                <a:solidFill>
                  <a:schemeClr val="bg1"/>
                </a:solidFill>
              </a:rPr>
              <a:t>Knowledge</a:t>
            </a:r>
            <a:r>
              <a:rPr lang="fr-FR" sz="2400" b="1" dirty="0">
                <a:solidFill>
                  <a:schemeClr val="bg1"/>
                </a:solidFill>
              </a:rPr>
              <a:t> </a:t>
            </a:r>
            <a:r>
              <a:rPr lang="fr-FR" sz="2400" b="1" dirty="0" err="1">
                <a:solidFill>
                  <a:schemeClr val="bg1"/>
                </a:solidFill>
              </a:rPr>
              <a:t>Representation</a:t>
            </a:r>
            <a:endParaRPr lang="fr-FR" sz="2400" b="1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2400" b="1" dirty="0">
                <a:solidFill>
                  <a:schemeClr val="bg1"/>
                </a:solidFill>
              </a:rPr>
              <a:t>Planning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 b="1" dirty="0">
                <a:solidFill>
                  <a:schemeClr val="bg1"/>
                </a:solidFill>
              </a:rPr>
              <a:t>Natural </a:t>
            </a:r>
            <a:r>
              <a:rPr lang="fr-FR" sz="2400" b="1" dirty="0" err="1">
                <a:solidFill>
                  <a:schemeClr val="bg1"/>
                </a:solidFill>
              </a:rPr>
              <a:t>language</a:t>
            </a:r>
            <a:r>
              <a:rPr lang="fr-FR" sz="2400" b="1" dirty="0">
                <a:solidFill>
                  <a:schemeClr val="bg1"/>
                </a:solidFill>
              </a:rPr>
              <a:t> </a:t>
            </a:r>
            <a:r>
              <a:rPr lang="fr-FR" sz="2400" b="1" dirty="0" err="1">
                <a:solidFill>
                  <a:schemeClr val="bg1"/>
                </a:solidFill>
              </a:rPr>
              <a:t>processing</a:t>
            </a:r>
            <a:endParaRPr lang="fr-FR" sz="2400" b="1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2400" b="1" dirty="0">
                <a:solidFill>
                  <a:schemeClr val="bg1"/>
                </a:solidFill>
              </a:rPr>
              <a:t>Manipulation 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 b="1" dirty="0" err="1">
                <a:solidFill>
                  <a:schemeClr val="bg1"/>
                </a:solidFill>
              </a:rPr>
              <a:t>Creativity</a:t>
            </a:r>
            <a:endParaRPr lang="fr-FR" sz="2400" b="1" dirty="0">
              <a:solidFill>
                <a:schemeClr val="bg1"/>
              </a:solidFill>
            </a:endParaRPr>
          </a:p>
          <a:p>
            <a:endParaRPr lang="fr-FR" sz="2400" b="1" dirty="0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54418E1-0074-4248-B2BE-DDACBE68A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53" y="389874"/>
            <a:ext cx="2790979" cy="19187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91AF948-B1A3-4425-87F8-B8E882F56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68" y="2468229"/>
            <a:ext cx="2198148" cy="217546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A5E6BEF-F5D5-4500-AE4B-12A49C1FD9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37" y="4803278"/>
            <a:ext cx="2536924" cy="191918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8378CBD-D768-402D-86C7-5B4E37114D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813" y="549454"/>
            <a:ext cx="2660301" cy="191877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90FB868-76C2-4706-8534-BC39C246A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517" y="2619957"/>
            <a:ext cx="2352891" cy="212593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BE1CA93-D908-4AE4-8FD7-F6110330EE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241" y="4829064"/>
            <a:ext cx="3411886" cy="191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61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C02A4C3-F33A-4207-B7F9-01760D66B0BE}"/>
              </a:ext>
            </a:extLst>
          </p:cNvPr>
          <p:cNvSpPr/>
          <p:nvPr/>
        </p:nvSpPr>
        <p:spPr>
          <a:xfrm>
            <a:off x="3884800" y="297877"/>
            <a:ext cx="371447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SOMMAIRE:</a:t>
            </a:r>
          </a:p>
          <a:p>
            <a:pPr algn="ctr"/>
            <a:endParaRPr lang="fr-FR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CE553C3-33C6-4BDA-A34C-8C4C09BE6AAC}"/>
              </a:ext>
            </a:extLst>
          </p:cNvPr>
          <p:cNvSpPr txBox="1"/>
          <p:nvPr/>
        </p:nvSpPr>
        <p:spPr>
          <a:xfrm>
            <a:off x="1415845" y="1698260"/>
            <a:ext cx="850981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000" dirty="0">
                <a:solidFill>
                  <a:schemeClr val="bg1"/>
                </a:solidFill>
              </a:rPr>
              <a:t>Introduction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000" dirty="0" err="1">
                <a:solidFill>
                  <a:schemeClr val="bg1"/>
                </a:solidFill>
              </a:rPr>
              <a:t>History</a:t>
            </a:r>
            <a:endParaRPr lang="fr-FR" sz="40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000" dirty="0">
                <a:solidFill>
                  <a:schemeClr val="bg1"/>
                </a:solidFill>
              </a:rPr>
              <a:t>The </a:t>
            </a:r>
            <a:r>
              <a:rPr lang="fr-FR" sz="4000" dirty="0" err="1">
                <a:solidFill>
                  <a:schemeClr val="bg1"/>
                </a:solidFill>
              </a:rPr>
              <a:t>Principle</a:t>
            </a:r>
            <a:r>
              <a:rPr lang="fr-FR" sz="4000" dirty="0">
                <a:solidFill>
                  <a:schemeClr val="bg1"/>
                </a:solidFill>
              </a:rPr>
              <a:t> of Ai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000" dirty="0">
                <a:solidFill>
                  <a:schemeClr val="bg1"/>
                </a:solidFill>
              </a:rPr>
              <a:t>Goals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000" dirty="0">
                <a:solidFill>
                  <a:schemeClr val="bg1"/>
                </a:solidFill>
              </a:rPr>
              <a:t>Application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000" dirty="0" err="1">
                <a:solidFill>
                  <a:schemeClr val="bg1"/>
                </a:solidFill>
              </a:rPr>
              <a:t>Advantages</a:t>
            </a:r>
            <a:endParaRPr lang="fr-FR" sz="40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000" dirty="0">
                <a:solidFill>
                  <a:schemeClr val="bg1"/>
                </a:solidFill>
              </a:rPr>
              <a:t>Future of Ai and Conclusion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4000" dirty="0">
              <a:solidFill>
                <a:schemeClr val="bg1"/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A790AF7-609A-4214-919C-3749877A4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384" y="4283508"/>
            <a:ext cx="2211200" cy="199402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4EB5456-7324-48B6-AD8C-D4C0FE3BE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655" y="1175040"/>
            <a:ext cx="2705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19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E5102632-1D40-4768-AD2C-C2F1EF2E49A4}"/>
              </a:ext>
            </a:extLst>
          </p:cNvPr>
          <p:cNvSpPr txBox="1"/>
          <p:nvPr/>
        </p:nvSpPr>
        <p:spPr>
          <a:xfrm>
            <a:off x="2630658" y="28838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F33514-D7C3-4BEF-8ACB-26EEE2FF4EA7}"/>
              </a:ext>
            </a:extLst>
          </p:cNvPr>
          <p:cNvSpPr/>
          <p:nvPr/>
        </p:nvSpPr>
        <p:spPr>
          <a:xfrm>
            <a:off x="1060350" y="1153925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4400" b="1" dirty="0">
                <a:solidFill>
                  <a:srgbClr val="FF0000"/>
                </a:solidFill>
              </a:rPr>
              <a:t>Intelligence ?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4F6B971-CB92-4A50-8A2C-968C43A11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42" y="2104623"/>
            <a:ext cx="3157272" cy="32779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922E8C-D00B-4541-B834-58A97661A90C}"/>
              </a:ext>
            </a:extLst>
          </p:cNvPr>
          <p:cNvSpPr/>
          <p:nvPr/>
        </p:nvSpPr>
        <p:spPr>
          <a:xfrm>
            <a:off x="4530828" y="3234652"/>
            <a:ext cx="184731" cy="2812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4761230" algn="l"/>
              </a:tabLst>
            </a:pPr>
            <a:endParaRPr lang="fr-FR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FE6075-D07D-4185-8C00-A7CFABFFE69D}"/>
              </a:ext>
            </a:extLst>
          </p:cNvPr>
          <p:cNvSpPr/>
          <p:nvPr/>
        </p:nvSpPr>
        <p:spPr>
          <a:xfrm>
            <a:off x="5887081" y="1240679"/>
            <a:ext cx="5545749" cy="595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4761230" algn="l"/>
              </a:tabLst>
            </a:pPr>
            <a:r>
              <a:rPr lang="fr-FR" sz="3200" b="1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</a:t>
            </a:r>
            <a:r>
              <a:rPr lang="fr-FR" sz="3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3200" b="1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is</a:t>
            </a:r>
            <a:r>
              <a:rPr lang="fr-FR" sz="3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3200" b="1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Artificial</a:t>
            </a:r>
            <a:r>
              <a:rPr lang="fr-FR" sz="3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Intelligence ??</a:t>
            </a:r>
            <a:endParaRPr lang="fr-FR" sz="14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AB012B1-DE5A-4C3C-9237-D705E8A1B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846" y="1991714"/>
            <a:ext cx="60960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556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7BFE9A-B066-4673-AA0A-50880A5D5887}"/>
              </a:ext>
            </a:extLst>
          </p:cNvPr>
          <p:cNvSpPr/>
          <p:nvPr/>
        </p:nvSpPr>
        <p:spPr>
          <a:xfrm>
            <a:off x="4474279" y="0"/>
            <a:ext cx="2798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HISTORY: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8BD7F4F9-EEDE-4FD4-9B44-D4C3BA75A4D0}"/>
              </a:ext>
            </a:extLst>
          </p:cNvPr>
          <p:cNvGrpSpPr/>
          <p:nvPr/>
        </p:nvGrpSpPr>
        <p:grpSpPr>
          <a:xfrm>
            <a:off x="524022" y="923330"/>
            <a:ext cx="1380977" cy="552390"/>
            <a:chOff x="0" y="0"/>
            <a:chExt cx="1380977" cy="552390"/>
          </a:xfrm>
        </p:grpSpPr>
        <p:sp>
          <p:nvSpPr>
            <p:cNvPr id="7" name="Flèche : chevron 6">
              <a:extLst>
                <a:ext uri="{FF2B5EF4-FFF2-40B4-BE49-F238E27FC236}">
                  <a16:creationId xmlns:a16="http://schemas.microsoft.com/office/drawing/2014/main" id="{26D61814-4474-4F19-B247-4D9FA8C237D8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Flèche : chevron 4">
              <a:extLst>
                <a:ext uri="{FF2B5EF4-FFF2-40B4-BE49-F238E27FC236}">
                  <a16:creationId xmlns:a16="http://schemas.microsoft.com/office/drawing/2014/main" id="{6D261D06-0497-4641-83AD-BC15DE4B066E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1956</a:t>
              </a:r>
              <a:endParaRPr lang="fr-FR" sz="2400" b="1" kern="1200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E6D0851A-CEAA-432B-87A9-730A5E7C7C64}"/>
              </a:ext>
            </a:extLst>
          </p:cNvPr>
          <p:cNvSpPr/>
          <p:nvPr/>
        </p:nvSpPr>
        <p:spPr>
          <a:xfrm>
            <a:off x="3467716" y="1475720"/>
            <a:ext cx="52565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Dartmouth </a:t>
            </a:r>
            <a:r>
              <a:rPr lang="fr-FR" sz="3600" b="1" dirty="0" err="1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Conference</a:t>
            </a:r>
            <a:r>
              <a:rPr lang="fr-FR" sz="2400" dirty="0">
                <a:solidFill>
                  <a:srgbClr val="333333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 </a:t>
            </a:r>
            <a:endParaRPr lang="fr-FR" sz="2400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390CCBE-3680-40BA-829F-CD07F482D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22" y="2365734"/>
            <a:ext cx="5451799" cy="3880321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C4A38879-70B3-48D9-8936-EEC877836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233" y="2343650"/>
            <a:ext cx="5451800" cy="408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55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7BFE9A-B066-4673-AA0A-50880A5D5887}"/>
              </a:ext>
            </a:extLst>
          </p:cNvPr>
          <p:cNvSpPr/>
          <p:nvPr/>
        </p:nvSpPr>
        <p:spPr>
          <a:xfrm>
            <a:off x="4474279" y="0"/>
            <a:ext cx="2798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HISTORY: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8BD7F4F9-EEDE-4FD4-9B44-D4C3BA75A4D0}"/>
              </a:ext>
            </a:extLst>
          </p:cNvPr>
          <p:cNvGrpSpPr/>
          <p:nvPr/>
        </p:nvGrpSpPr>
        <p:grpSpPr>
          <a:xfrm>
            <a:off x="524022" y="923330"/>
            <a:ext cx="1380977" cy="552390"/>
            <a:chOff x="0" y="0"/>
            <a:chExt cx="1380977" cy="552390"/>
          </a:xfrm>
        </p:grpSpPr>
        <p:sp>
          <p:nvSpPr>
            <p:cNvPr id="7" name="Flèche : chevron 6">
              <a:extLst>
                <a:ext uri="{FF2B5EF4-FFF2-40B4-BE49-F238E27FC236}">
                  <a16:creationId xmlns:a16="http://schemas.microsoft.com/office/drawing/2014/main" id="{26D61814-4474-4F19-B247-4D9FA8C237D8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Flèche : chevron 4">
              <a:extLst>
                <a:ext uri="{FF2B5EF4-FFF2-40B4-BE49-F238E27FC236}">
                  <a16:creationId xmlns:a16="http://schemas.microsoft.com/office/drawing/2014/main" id="{6D261D06-0497-4641-83AD-BC15DE4B066E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1956</a:t>
              </a:r>
              <a:endParaRPr lang="fr-FR" sz="2400" b="1" kern="1200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E6D0851A-CEAA-432B-87A9-730A5E7C7C64}"/>
              </a:ext>
            </a:extLst>
          </p:cNvPr>
          <p:cNvSpPr/>
          <p:nvPr/>
        </p:nvSpPr>
        <p:spPr>
          <a:xfrm>
            <a:off x="3467716" y="1475720"/>
            <a:ext cx="65277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First game-playing program:</a:t>
            </a:r>
            <a:r>
              <a:rPr lang="fr-FR" sz="2400" dirty="0">
                <a:solidFill>
                  <a:srgbClr val="333333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 </a:t>
            </a:r>
            <a:endParaRPr lang="fr-FR" sz="2400" dirty="0"/>
          </a:p>
        </p:txBody>
      </p:sp>
      <p:sp>
        <p:nvSpPr>
          <p:cNvPr id="10" name="Flèche : chevron 9">
            <a:extLst>
              <a:ext uri="{FF2B5EF4-FFF2-40B4-BE49-F238E27FC236}">
                <a16:creationId xmlns:a16="http://schemas.microsoft.com/office/drawing/2014/main" id="{623F538F-E499-42F6-963D-9B61A22DA9A3}"/>
              </a:ext>
            </a:extLst>
          </p:cNvPr>
          <p:cNvSpPr/>
          <p:nvPr/>
        </p:nvSpPr>
        <p:spPr>
          <a:xfrm>
            <a:off x="1808661" y="932260"/>
            <a:ext cx="1380977" cy="552390"/>
          </a:xfrm>
          <a:prstGeom prst="chevron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77DE2C-89EA-4876-A204-9787F85F910D}"/>
              </a:ext>
            </a:extLst>
          </p:cNvPr>
          <p:cNvSpPr/>
          <p:nvPr/>
        </p:nvSpPr>
        <p:spPr>
          <a:xfrm>
            <a:off x="1628804" y="1012646"/>
            <a:ext cx="1492716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1952-62</a:t>
            </a:r>
            <a:endParaRPr lang="fr-FR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E48118F-F087-451A-AC0F-2A8971C29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22" y="2606707"/>
            <a:ext cx="5571978" cy="323864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6ACFF1B-C163-4208-9B42-48D94E148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627" y="2378254"/>
            <a:ext cx="47625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86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7BFE9A-B066-4673-AA0A-50880A5D5887}"/>
              </a:ext>
            </a:extLst>
          </p:cNvPr>
          <p:cNvSpPr/>
          <p:nvPr/>
        </p:nvSpPr>
        <p:spPr>
          <a:xfrm>
            <a:off x="4474279" y="0"/>
            <a:ext cx="2798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HISTORY: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8BD7F4F9-EEDE-4FD4-9B44-D4C3BA75A4D0}"/>
              </a:ext>
            </a:extLst>
          </p:cNvPr>
          <p:cNvGrpSpPr/>
          <p:nvPr/>
        </p:nvGrpSpPr>
        <p:grpSpPr>
          <a:xfrm>
            <a:off x="524022" y="923330"/>
            <a:ext cx="1380977" cy="552390"/>
            <a:chOff x="0" y="0"/>
            <a:chExt cx="1380977" cy="552390"/>
          </a:xfrm>
        </p:grpSpPr>
        <p:sp>
          <p:nvSpPr>
            <p:cNvPr id="7" name="Flèche : chevron 6">
              <a:extLst>
                <a:ext uri="{FF2B5EF4-FFF2-40B4-BE49-F238E27FC236}">
                  <a16:creationId xmlns:a16="http://schemas.microsoft.com/office/drawing/2014/main" id="{26D61814-4474-4F19-B247-4D9FA8C237D8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Flèche : chevron 4">
              <a:extLst>
                <a:ext uri="{FF2B5EF4-FFF2-40B4-BE49-F238E27FC236}">
                  <a16:creationId xmlns:a16="http://schemas.microsoft.com/office/drawing/2014/main" id="{6D261D06-0497-4641-83AD-BC15DE4B066E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1956</a:t>
              </a:r>
              <a:endParaRPr lang="fr-FR" sz="2400" b="1" kern="1200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E6D0851A-CEAA-432B-87A9-730A5E7C7C64}"/>
              </a:ext>
            </a:extLst>
          </p:cNvPr>
          <p:cNvSpPr/>
          <p:nvPr/>
        </p:nvSpPr>
        <p:spPr>
          <a:xfrm>
            <a:off x="3467716" y="1475720"/>
            <a:ext cx="40831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     Lisp </a:t>
            </a:r>
            <a:r>
              <a:rPr lang="fr-FR" sz="3600" b="1" dirty="0" err="1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language</a:t>
            </a:r>
            <a:r>
              <a:rPr lang="fr-FR" sz="3600" b="1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:</a:t>
            </a:r>
            <a:endParaRPr lang="fr-FR" sz="2400" dirty="0"/>
          </a:p>
        </p:txBody>
      </p:sp>
      <p:sp>
        <p:nvSpPr>
          <p:cNvPr id="10" name="Flèche : chevron 9">
            <a:extLst>
              <a:ext uri="{FF2B5EF4-FFF2-40B4-BE49-F238E27FC236}">
                <a16:creationId xmlns:a16="http://schemas.microsoft.com/office/drawing/2014/main" id="{623F538F-E499-42F6-963D-9B61A22DA9A3}"/>
              </a:ext>
            </a:extLst>
          </p:cNvPr>
          <p:cNvSpPr/>
          <p:nvPr/>
        </p:nvSpPr>
        <p:spPr>
          <a:xfrm>
            <a:off x="1808661" y="932260"/>
            <a:ext cx="1380977" cy="552390"/>
          </a:xfrm>
          <a:prstGeom prst="chevron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77DE2C-89EA-4876-A204-9787F85F910D}"/>
              </a:ext>
            </a:extLst>
          </p:cNvPr>
          <p:cNvSpPr/>
          <p:nvPr/>
        </p:nvSpPr>
        <p:spPr>
          <a:xfrm>
            <a:off x="1628804" y="1012646"/>
            <a:ext cx="1492716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1952-62</a:t>
            </a:r>
            <a:endParaRPr lang="fr-FR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BA376CFE-6B56-420E-B692-FE418B2E002C}"/>
              </a:ext>
            </a:extLst>
          </p:cNvPr>
          <p:cNvGrpSpPr/>
          <p:nvPr/>
        </p:nvGrpSpPr>
        <p:grpSpPr>
          <a:xfrm>
            <a:off x="3093300" y="932260"/>
            <a:ext cx="1380977" cy="552390"/>
            <a:chOff x="0" y="0"/>
            <a:chExt cx="1380977" cy="552390"/>
          </a:xfrm>
        </p:grpSpPr>
        <p:sp>
          <p:nvSpPr>
            <p:cNvPr id="16" name="Flèche : chevron 15">
              <a:extLst>
                <a:ext uri="{FF2B5EF4-FFF2-40B4-BE49-F238E27FC236}">
                  <a16:creationId xmlns:a16="http://schemas.microsoft.com/office/drawing/2014/main" id="{E23F2300-C2AB-48C1-BC0A-CD6694D15F25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lèche : chevron 4">
              <a:extLst>
                <a:ext uri="{FF2B5EF4-FFF2-40B4-BE49-F238E27FC236}">
                  <a16:creationId xmlns:a16="http://schemas.microsoft.com/office/drawing/2014/main" id="{CBBBFCF2-D38D-4737-9929-B86F490CA192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1958</a:t>
              </a:r>
              <a:endParaRPr lang="fr-FR" sz="2400" b="1" kern="1200" dirty="0"/>
            </a:p>
          </p:txBody>
        </p:sp>
      </p:grpSp>
      <p:pic>
        <p:nvPicPr>
          <p:cNvPr id="20" name="Image 19">
            <a:extLst>
              <a:ext uri="{FF2B5EF4-FFF2-40B4-BE49-F238E27FC236}">
                <a16:creationId xmlns:a16="http://schemas.microsoft.com/office/drawing/2014/main" id="{00BCBC5E-CE3A-4D40-B3ED-193A60704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46" y="2864716"/>
            <a:ext cx="3936508" cy="275555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3D62C170-2708-49FF-A1DB-F4FB5557AD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412" y="2336203"/>
            <a:ext cx="4915632" cy="426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711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7BFE9A-B066-4673-AA0A-50880A5D5887}"/>
              </a:ext>
            </a:extLst>
          </p:cNvPr>
          <p:cNvSpPr/>
          <p:nvPr/>
        </p:nvSpPr>
        <p:spPr>
          <a:xfrm>
            <a:off x="4474279" y="0"/>
            <a:ext cx="2798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HISTORY: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8BD7F4F9-EEDE-4FD4-9B44-D4C3BA75A4D0}"/>
              </a:ext>
            </a:extLst>
          </p:cNvPr>
          <p:cNvGrpSpPr/>
          <p:nvPr/>
        </p:nvGrpSpPr>
        <p:grpSpPr>
          <a:xfrm>
            <a:off x="524022" y="923330"/>
            <a:ext cx="1380977" cy="552390"/>
            <a:chOff x="0" y="0"/>
            <a:chExt cx="1380977" cy="552390"/>
          </a:xfrm>
        </p:grpSpPr>
        <p:sp>
          <p:nvSpPr>
            <p:cNvPr id="7" name="Flèche : chevron 6">
              <a:extLst>
                <a:ext uri="{FF2B5EF4-FFF2-40B4-BE49-F238E27FC236}">
                  <a16:creationId xmlns:a16="http://schemas.microsoft.com/office/drawing/2014/main" id="{26D61814-4474-4F19-B247-4D9FA8C237D8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Flèche : chevron 4">
              <a:extLst>
                <a:ext uri="{FF2B5EF4-FFF2-40B4-BE49-F238E27FC236}">
                  <a16:creationId xmlns:a16="http://schemas.microsoft.com/office/drawing/2014/main" id="{6D261D06-0497-4641-83AD-BC15DE4B066E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1956</a:t>
              </a:r>
              <a:endParaRPr lang="fr-FR" sz="2400" b="1" kern="1200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E6D0851A-CEAA-432B-87A9-730A5E7C7C64}"/>
              </a:ext>
            </a:extLst>
          </p:cNvPr>
          <p:cNvSpPr/>
          <p:nvPr/>
        </p:nvSpPr>
        <p:spPr>
          <a:xfrm>
            <a:off x="3467716" y="1475720"/>
            <a:ext cx="53142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     </a:t>
            </a:r>
            <a:r>
              <a:rPr lang="fr-FR" sz="3600" b="1" dirty="0" err="1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Unimation</a:t>
            </a:r>
            <a:r>
              <a:rPr lang="fr-FR" sz="3600" b="1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fr-FR" sz="3600" b="1" dirty="0" err="1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Founded</a:t>
            </a:r>
            <a:r>
              <a:rPr lang="fr-FR" sz="3600" b="1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:</a:t>
            </a:r>
            <a:endParaRPr lang="fr-FR" sz="2400" dirty="0"/>
          </a:p>
        </p:txBody>
      </p:sp>
      <p:sp>
        <p:nvSpPr>
          <p:cNvPr id="10" name="Flèche : chevron 9">
            <a:extLst>
              <a:ext uri="{FF2B5EF4-FFF2-40B4-BE49-F238E27FC236}">
                <a16:creationId xmlns:a16="http://schemas.microsoft.com/office/drawing/2014/main" id="{623F538F-E499-42F6-963D-9B61A22DA9A3}"/>
              </a:ext>
            </a:extLst>
          </p:cNvPr>
          <p:cNvSpPr/>
          <p:nvPr/>
        </p:nvSpPr>
        <p:spPr>
          <a:xfrm>
            <a:off x="1808661" y="932260"/>
            <a:ext cx="1380977" cy="552390"/>
          </a:xfrm>
          <a:prstGeom prst="chevron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77DE2C-89EA-4876-A204-9787F85F910D}"/>
              </a:ext>
            </a:extLst>
          </p:cNvPr>
          <p:cNvSpPr/>
          <p:nvPr/>
        </p:nvSpPr>
        <p:spPr>
          <a:xfrm>
            <a:off x="1628804" y="1012646"/>
            <a:ext cx="1492716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1952-62</a:t>
            </a:r>
            <a:endParaRPr lang="fr-FR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BA376CFE-6B56-420E-B692-FE418B2E002C}"/>
              </a:ext>
            </a:extLst>
          </p:cNvPr>
          <p:cNvGrpSpPr/>
          <p:nvPr/>
        </p:nvGrpSpPr>
        <p:grpSpPr>
          <a:xfrm>
            <a:off x="3093300" y="932260"/>
            <a:ext cx="1380977" cy="552390"/>
            <a:chOff x="0" y="0"/>
            <a:chExt cx="1380977" cy="552390"/>
          </a:xfrm>
        </p:grpSpPr>
        <p:sp>
          <p:nvSpPr>
            <p:cNvPr id="16" name="Flèche : chevron 15">
              <a:extLst>
                <a:ext uri="{FF2B5EF4-FFF2-40B4-BE49-F238E27FC236}">
                  <a16:creationId xmlns:a16="http://schemas.microsoft.com/office/drawing/2014/main" id="{E23F2300-C2AB-48C1-BC0A-CD6694D15F25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lèche : chevron 4">
              <a:extLst>
                <a:ext uri="{FF2B5EF4-FFF2-40B4-BE49-F238E27FC236}">
                  <a16:creationId xmlns:a16="http://schemas.microsoft.com/office/drawing/2014/main" id="{CBBBFCF2-D38D-4737-9929-B86F490CA192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1958</a:t>
              </a:r>
              <a:endParaRPr lang="fr-FR" sz="2400" b="1" kern="1200" dirty="0"/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C7292E7F-C3C0-4945-AD63-C14C87C1FFB6}"/>
              </a:ext>
            </a:extLst>
          </p:cNvPr>
          <p:cNvGrpSpPr/>
          <p:nvPr/>
        </p:nvGrpSpPr>
        <p:grpSpPr>
          <a:xfrm>
            <a:off x="4340325" y="932260"/>
            <a:ext cx="1380977" cy="552390"/>
            <a:chOff x="0" y="0"/>
            <a:chExt cx="1380977" cy="552390"/>
          </a:xfrm>
        </p:grpSpPr>
        <p:sp>
          <p:nvSpPr>
            <p:cNvPr id="19" name="Flèche : chevron 18">
              <a:extLst>
                <a:ext uri="{FF2B5EF4-FFF2-40B4-BE49-F238E27FC236}">
                  <a16:creationId xmlns:a16="http://schemas.microsoft.com/office/drawing/2014/main" id="{C7012BC1-9E14-4249-BAE2-A4A863AFF6B9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Flèche : chevron 4">
              <a:extLst>
                <a:ext uri="{FF2B5EF4-FFF2-40B4-BE49-F238E27FC236}">
                  <a16:creationId xmlns:a16="http://schemas.microsoft.com/office/drawing/2014/main" id="{E5B0AF09-68AE-4681-B223-0E1BEBAE9DB5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1962</a:t>
              </a:r>
              <a:endParaRPr lang="fr-FR" sz="2400" b="1" kern="1200" dirty="0"/>
            </a:p>
          </p:txBody>
        </p: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D1AACDBC-6E91-4FA5-BED7-9D7E10C91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830" y="2487811"/>
            <a:ext cx="3974674" cy="343792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4FC9A26-184E-41F5-9429-825331742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96" y="2487811"/>
            <a:ext cx="3132999" cy="3357543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E7A931A7-13A6-4144-B4D7-318DE193A0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35" y="2425798"/>
            <a:ext cx="3865151" cy="349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32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7BFE9A-B066-4673-AA0A-50880A5D5887}"/>
              </a:ext>
            </a:extLst>
          </p:cNvPr>
          <p:cNvSpPr/>
          <p:nvPr/>
        </p:nvSpPr>
        <p:spPr>
          <a:xfrm>
            <a:off x="4474279" y="0"/>
            <a:ext cx="2798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HISTORY: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8BD7F4F9-EEDE-4FD4-9B44-D4C3BA75A4D0}"/>
              </a:ext>
            </a:extLst>
          </p:cNvPr>
          <p:cNvGrpSpPr/>
          <p:nvPr/>
        </p:nvGrpSpPr>
        <p:grpSpPr>
          <a:xfrm>
            <a:off x="524022" y="923330"/>
            <a:ext cx="1380977" cy="552390"/>
            <a:chOff x="0" y="0"/>
            <a:chExt cx="1380977" cy="552390"/>
          </a:xfrm>
        </p:grpSpPr>
        <p:sp>
          <p:nvSpPr>
            <p:cNvPr id="7" name="Flèche : chevron 6">
              <a:extLst>
                <a:ext uri="{FF2B5EF4-FFF2-40B4-BE49-F238E27FC236}">
                  <a16:creationId xmlns:a16="http://schemas.microsoft.com/office/drawing/2014/main" id="{26D61814-4474-4F19-B247-4D9FA8C237D8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Flèche : chevron 4">
              <a:extLst>
                <a:ext uri="{FF2B5EF4-FFF2-40B4-BE49-F238E27FC236}">
                  <a16:creationId xmlns:a16="http://schemas.microsoft.com/office/drawing/2014/main" id="{6D261D06-0497-4641-83AD-BC15DE4B066E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1956</a:t>
              </a:r>
              <a:endParaRPr lang="fr-FR" sz="2400" b="1" kern="1200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E6D0851A-CEAA-432B-87A9-730A5E7C7C64}"/>
              </a:ext>
            </a:extLst>
          </p:cNvPr>
          <p:cNvSpPr/>
          <p:nvPr/>
        </p:nvSpPr>
        <p:spPr>
          <a:xfrm>
            <a:off x="1808661" y="1742985"/>
            <a:ext cx="84005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DARPA Advanced </a:t>
            </a:r>
            <a:r>
              <a:rPr lang="fr-FR" sz="3600" b="1" dirty="0" err="1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Research</a:t>
            </a:r>
            <a:r>
              <a:rPr lang="fr-FR" sz="3600" b="1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fr-FR" sz="3600" b="1" dirty="0" err="1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Projects</a:t>
            </a:r>
            <a:r>
              <a:rPr lang="fr-FR" sz="3600" b="1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:</a:t>
            </a:r>
            <a:endParaRPr lang="fr-FR" sz="2400" dirty="0"/>
          </a:p>
        </p:txBody>
      </p:sp>
      <p:sp>
        <p:nvSpPr>
          <p:cNvPr id="10" name="Flèche : chevron 9">
            <a:extLst>
              <a:ext uri="{FF2B5EF4-FFF2-40B4-BE49-F238E27FC236}">
                <a16:creationId xmlns:a16="http://schemas.microsoft.com/office/drawing/2014/main" id="{623F538F-E499-42F6-963D-9B61A22DA9A3}"/>
              </a:ext>
            </a:extLst>
          </p:cNvPr>
          <p:cNvSpPr/>
          <p:nvPr/>
        </p:nvSpPr>
        <p:spPr>
          <a:xfrm>
            <a:off x="1808661" y="932260"/>
            <a:ext cx="1380977" cy="552390"/>
          </a:xfrm>
          <a:prstGeom prst="chevron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77DE2C-89EA-4876-A204-9787F85F910D}"/>
              </a:ext>
            </a:extLst>
          </p:cNvPr>
          <p:cNvSpPr/>
          <p:nvPr/>
        </p:nvSpPr>
        <p:spPr>
          <a:xfrm>
            <a:off x="1628804" y="1012646"/>
            <a:ext cx="1492716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1952-62</a:t>
            </a:r>
            <a:endParaRPr lang="fr-FR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BA376CFE-6B56-420E-B692-FE418B2E002C}"/>
              </a:ext>
            </a:extLst>
          </p:cNvPr>
          <p:cNvGrpSpPr/>
          <p:nvPr/>
        </p:nvGrpSpPr>
        <p:grpSpPr>
          <a:xfrm>
            <a:off x="3093300" y="932260"/>
            <a:ext cx="1380977" cy="552390"/>
            <a:chOff x="0" y="0"/>
            <a:chExt cx="1380977" cy="552390"/>
          </a:xfrm>
        </p:grpSpPr>
        <p:sp>
          <p:nvSpPr>
            <p:cNvPr id="16" name="Flèche : chevron 15">
              <a:extLst>
                <a:ext uri="{FF2B5EF4-FFF2-40B4-BE49-F238E27FC236}">
                  <a16:creationId xmlns:a16="http://schemas.microsoft.com/office/drawing/2014/main" id="{E23F2300-C2AB-48C1-BC0A-CD6694D15F25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lèche : chevron 4">
              <a:extLst>
                <a:ext uri="{FF2B5EF4-FFF2-40B4-BE49-F238E27FC236}">
                  <a16:creationId xmlns:a16="http://schemas.microsoft.com/office/drawing/2014/main" id="{CBBBFCF2-D38D-4737-9929-B86F490CA192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1958</a:t>
              </a:r>
              <a:endParaRPr lang="fr-FR" sz="2400" b="1" kern="1200" dirty="0"/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C7292E7F-C3C0-4945-AD63-C14C87C1FFB6}"/>
              </a:ext>
            </a:extLst>
          </p:cNvPr>
          <p:cNvGrpSpPr/>
          <p:nvPr/>
        </p:nvGrpSpPr>
        <p:grpSpPr>
          <a:xfrm>
            <a:off x="4340325" y="932260"/>
            <a:ext cx="1380977" cy="552390"/>
            <a:chOff x="0" y="0"/>
            <a:chExt cx="1380977" cy="552390"/>
          </a:xfrm>
        </p:grpSpPr>
        <p:sp>
          <p:nvSpPr>
            <p:cNvPr id="19" name="Flèche : chevron 18">
              <a:extLst>
                <a:ext uri="{FF2B5EF4-FFF2-40B4-BE49-F238E27FC236}">
                  <a16:creationId xmlns:a16="http://schemas.microsoft.com/office/drawing/2014/main" id="{C7012BC1-9E14-4249-BAE2-A4A863AFF6B9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Flèche : chevron 4">
              <a:extLst>
                <a:ext uri="{FF2B5EF4-FFF2-40B4-BE49-F238E27FC236}">
                  <a16:creationId xmlns:a16="http://schemas.microsoft.com/office/drawing/2014/main" id="{E5B0AF09-68AE-4681-B223-0E1BEBAE9DB5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1962</a:t>
              </a:r>
              <a:endParaRPr lang="fr-FR" sz="2400" b="1" kern="1200" dirty="0"/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E87C2B10-88B8-4153-AD6A-49790700A92D}"/>
              </a:ext>
            </a:extLst>
          </p:cNvPr>
          <p:cNvGrpSpPr/>
          <p:nvPr/>
        </p:nvGrpSpPr>
        <p:grpSpPr>
          <a:xfrm>
            <a:off x="5587350" y="932260"/>
            <a:ext cx="1380977" cy="552390"/>
            <a:chOff x="0" y="0"/>
            <a:chExt cx="1380977" cy="552390"/>
          </a:xfrm>
        </p:grpSpPr>
        <p:sp>
          <p:nvSpPr>
            <p:cNvPr id="22" name="Flèche : chevron 21">
              <a:extLst>
                <a:ext uri="{FF2B5EF4-FFF2-40B4-BE49-F238E27FC236}">
                  <a16:creationId xmlns:a16="http://schemas.microsoft.com/office/drawing/2014/main" id="{C73B22FA-F52B-4924-B16B-C63792B13138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Flèche : chevron 4">
              <a:extLst>
                <a:ext uri="{FF2B5EF4-FFF2-40B4-BE49-F238E27FC236}">
                  <a16:creationId xmlns:a16="http://schemas.microsoft.com/office/drawing/2014/main" id="{514E3E15-DAA9-496E-93AC-BD5F4A6222E1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1963</a:t>
              </a:r>
              <a:endParaRPr lang="fr-FR" sz="2400" b="1" kern="1200" dirty="0"/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9DCAEE9B-3717-4F85-B51F-3DEF258E5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12" y="3200167"/>
            <a:ext cx="3901440" cy="1999488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7F3FEB8-5A3D-476F-BE73-A45CE4DA2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853" y="2665511"/>
            <a:ext cx="4296320" cy="3068800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08989809-D101-40DC-B93C-C60F2A578AC9}"/>
              </a:ext>
            </a:extLst>
          </p:cNvPr>
          <p:cNvSpPr txBox="1"/>
          <p:nvPr/>
        </p:nvSpPr>
        <p:spPr>
          <a:xfrm>
            <a:off x="1188926" y="5318812"/>
            <a:ext cx="34260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Defense Advanced </a:t>
            </a:r>
          </a:p>
          <a:p>
            <a:pPr algn="ctr"/>
            <a:r>
              <a:rPr lang="en-US" sz="2400" b="1" dirty="0"/>
              <a:t>Research Projects Agency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418365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7BFE9A-B066-4673-AA0A-50880A5D5887}"/>
              </a:ext>
            </a:extLst>
          </p:cNvPr>
          <p:cNvSpPr/>
          <p:nvPr/>
        </p:nvSpPr>
        <p:spPr>
          <a:xfrm>
            <a:off x="4474279" y="0"/>
            <a:ext cx="2798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HISTORY: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8BD7F4F9-EEDE-4FD4-9B44-D4C3BA75A4D0}"/>
              </a:ext>
            </a:extLst>
          </p:cNvPr>
          <p:cNvGrpSpPr/>
          <p:nvPr/>
        </p:nvGrpSpPr>
        <p:grpSpPr>
          <a:xfrm>
            <a:off x="524022" y="923330"/>
            <a:ext cx="1380977" cy="552390"/>
            <a:chOff x="0" y="0"/>
            <a:chExt cx="1380977" cy="552390"/>
          </a:xfrm>
        </p:grpSpPr>
        <p:sp>
          <p:nvSpPr>
            <p:cNvPr id="7" name="Flèche : chevron 6">
              <a:extLst>
                <a:ext uri="{FF2B5EF4-FFF2-40B4-BE49-F238E27FC236}">
                  <a16:creationId xmlns:a16="http://schemas.microsoft.com/office/drawing/2014/main" id="{26D61814-4474-4F19-B247-4D9FA8C237D8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Flèche : chevron 4">
              <a:extLst>
                <a:ext uri="{FF2B5EF4-FFF2-40B4-BE49-F238E27FC236}">
                  <a16:creationId xmlns:a16="http://schemas.microsoft.com/office/drawing/2014/main" id="{6D261D06-0497-4641-83AD-BC15DE4B066E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1956</a:t>
              </a:r>
              <a:endParaRPr lang="fr-FR" sz="2400" b="1" kern="1200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E6D0851A-CEAA-432B-87A9-730A5E7C7C64}"/>
              </a:ext>
            </a:extLst>
          </p:cNvPr>
          <p:cNvSpPr/>
          <p:nvPr/>
        </p:nvSpPr>
        <p:spPr>
          <a:xfrm>
            <a:off x="1808661" y="1742985"/>
            <a:ext cx="77463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b="1" dirty="0" err="1">
                <a:solidFill>
                  <a:schemeClr val="bg1"/>
                </a:solidFill>
              </a:rPr>
              <a:t>Microworld</a:t>
            </a:r>
            <a:r>
              <a:rPr lang="fr-FR" sz="3600" b="1" dirty="0">
                <a:solidFill>
                  <a:schemeClr val="bg1"/>
                </a:solidFill>
              </a:rPr>
              <a:t> Program, SHRDLU </a:t>
            </a:r>
            <a:r>
              <a:rPr lang="fr-FR" sz="3600" b="1" dirty="0" err="1">
                <a:solidFill>
                  <a:schemeClr val="bg1"/>
                </a:solidFill>
              </a:rPr>
              <a:t>Created</a:t>
            </a:r>
            <a:r>
              <a:rPr lang="fr-FR" sz="3600" b="1" dirty="0">
                <a:solidFill>
                  <a:schemeClr val="bg1"/>
                </a:solidFill>
              </a:rPr>
              <a:t> :</a:t>
            </a:r>
          </a:p>
        </p:txBody>
      </p:sp>
      <p:sp>
        <p:nvSpPr>
          <p:cNvPr id="10" name="Flèche : chevron 9">
            <a:extLst>
              <a:ext uri="{FF2B5EF4-FFF2-40B4-BE49-F238E27FC236}">
                <a16:creationId xmlns:a16="http://schemas.microsoft.com/office/drawing/2014/main" id="{623F538F-E499-42F6-963D-9B61A22DA9A3}"/>
              </a:ext>
            </a:extLst>
          </p:cNvPr>
          <p:cNvSpPr/>
          <p:nvPr/>
        </p:nvSpPr>
        <p:spPr>
          <a:xfrm>
            <a:off x="1808661" y="932260"/>
            <a:ext cx="1380977" cy="552390"/>
          </a:xfrm>
          <a:prstGeom prst="chevron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77DE2C-89EA-4876-A204-9787F85F910D}"/>
              </a:ext>
            </a:extLst>
          </p:cNvPr>
          <p:cNvSpPr/>
          <p:nvPr/>
        </p:nvSpPr>
        <p:spPr>
          <a:xfrm>
            <a:off x="1628804" y="1012646"/>
            <a:ext cx="1492716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1952-62</a:t>
            </a:r>
            <a:endParaRPr lang="fr-FR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BA376CFE-6B56-420E-B692-FE418B2E002C}"/>
              </a:ext>
            </a:extLst>
          </p:cNvPr>
          <p:cNvGrpSpPr/>
          <p:nvPr/>
        </p:nvGrpSpPr>
        <p:grpSpPr>
          <a:xfrm>
            <a:off x="3093300" y="932260"/>
            <a:ext cx="1380977" cy="552390"/>
            <a:chOff x="0" y="0"/>
            <a:chExt cx="1380977" cy="552390"/>
          </a:xfrm>
        </p:grpSpPr>
        <p:sp>
          <p:nvSpPr>
            <p:cNvPr id="16" name="Flèche : chevron 15">
              <a:extLst>
                <a:ext uri="{FF2B5EF4-FFF2-40B4-BE49-F238E27FC236}">
                  <a16:creationId xmlns:a16="http://schemas.microsoft.com/office/drawing/2014/main" id="{E23F2300-C2AB-48C1-BC0A-CD6694D15F25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lèche : chevron 4">
              <a:extLst>
                <a:ext uri="{FF2B5EF4-FFF2-40B4-BE49-F238E27FC236}">
                  <a16:creationId xmlns:a16="http://schemas.microsoft.com/office/drawing/2014/main" id="{CBBBFCF2-D38D-4737-9929-B86F490CA192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1958</a:t>
              </a:r>
              <a:endParaRPr lang="fr-FR" sz="2400" b="1" kern="1200" dirty="0"/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C7292E7F-C3C0-4945-AD63-C14C87C1FFB6}"/>
              </a:ext>
            </a:extLst>
          </p:cNvPr>
          <p:cNvGrpSpPr/>
          <p:nvPr/>
        </p:nvGrpSpPr>
        <p:grpSpPr>
          <a:xfrm>
            <a:off x="4340325" y="932260"/>
            <a:ext cx="1380977" cy="552390"/>
            <a:chOff x="0" y="0"/>
            <a:chExt cx="1380977" cy="552390"/>
          </a:xfrm>
        </p:grpSpPr>
        <p:sp>
          <p:nvSpPr>
            <p:cNvPr id="19" name="Flèche : chevron 18">
              <a:extLst>
                <a:ext uri="{FF2B5EF4-FFF2-40B4-BE49-F238E27FC236}">
                  <a16:creationId xmlns:a16="http://schemas.microsoft.com/office/drawing/2014/main" id="{C7012BC1-9E14-4249-BAE2-A4A863AFF6B9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Flèche : chevron 4">
              <a:extLst>
                <a:ext uri="{FF2B5EF4-FFF2-40B4-BE49-F238E27FC236}">
                  <a16:creationId xmlns:a16="http://schemas.microsoft.com/office/drawing/2014/main" id="{E5B0AF09-68AE-4681-B223-0E1BEBAE9DB5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1962</a:t>
              </a:r>
              <a:endParaRPr lang="fr-FR" sz="2400" b="1" kern="1200" dirty="0"/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E87C2B10-88B8-4153-AD6A-49790700A92D}"/>
              </a:ext>
            </a:extLst>
          </p:cNvPr>
          <p:cNvGrpSpPr/>
          <p:nvPr/>
        </p:nvGrpSpPr>
        <p:grpSpPr>
          <a:xfrm>
            <a:off x="5587350" y="932260"/>
            <a:ext cx="1380977" cy="552390"/>
            <a:chOff x="0" y="0"/>
            <a:chExt cx="1380977" cy="552390"/>
          </a:xfrm>
        </p:grpSpPr>
        <p:sp>
          <p:nvSpPr>
            <p:cNvPr id="22" name="Flèche : chevron 21">
              <a:extLst>
                <a:ext uri="{FF2B5EF4-FFF2-40B4-BE49-F238E27FC236}">
                  <a16:creationId xmlns:a16="http://schemas.microsoft.com/office/drawing/2014/main" id="{C73B22FA-F52B-4924-B16B-C63792B13138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Flèche : chevron 4">
              <a:extLst>
                <a:ext uri="{FF2B5EF4-FFF2-40B4-BE49-F238E27FC236}">
                  <a16:creationId xmlns:a16="http://schemas.microsoft.com/office/drawing/2014/main" id="{514E3E15-DAA9-496E-93AC-BD5F4A6222E1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1963</a:t>
              </a:r>
              <a:endParaRPr lang="fr-FR" sz="2400" b="1" kern="1200" dirty="0"/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BB179BC8-253E-4E1A-92A2-5A9A90A9D73E}"/>
              </a:ext>
            </a:extLst>
          </p:cNvPr>
          <p:cNvGrpSpPr/>
          <p:nvPr/>
        </p:nvGrpSpPr>
        <p:grpSpPr>
          <a:xfrm>
            <a:off x="6867330" y="930915"/>
            <a:ext cx="1380977" cy="552390"/>
            <a:chOff x="0" y="0"/>
            <a:chExt cx="1380977" cy="552390"/>
          </a:xfrm>
        </p:grpSpPr>
        <p:sp>
          <p:nvSpPr>
            <p:cNvPr id="26" name="Flèche : chevron 25">
              <a:extLst>
                <a:ext uri="{FF2B5EF4-FFF2-40B4-BE49-F238E27FC236}">
                  <a16:creationId xmlns:a16="http://schemas.microsoft.com/office/drawing/2014/main" id="{23BD7F2F-5CF1-4B92-9843-515779FB2A48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Flèche : chevron 4">
              <a:extLst>
                <a:ext uri="{FF2B5EF4-FFF2-40B4-BE49-F238E27FC236}">
                  <a16:creationId xmlns:a16="http://schemas.microsoft.com/office/drawing/2014/main" id="{B37CD844-D6B0-4BDF-A0A2-2D9BCAF7A526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1968</a:t>
              </a:r>
              <a:endParaRPr lang="fr-FR" sz="2400" b="1" kern="1200" dirty="0"/>
            </a:p>
          </p:txBody>
        </p: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7A9E444B-05E6-439E-AAFF-FB64C90DD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410" y="2580419"/>
            <a:ext cx="4773197" cy="3436702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0B846EC7-FAC2-423D-8147-6878E3FF0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17" y="2580419"/>
            <a:ext cx="4941441" cy="370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0003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186</Words>
  <Application>Microsoft Office PowerPoint</Application>
  <PresentationFormat>Grand écran</PresentationFormat>
  <Paragraphs>88</Paragraphs>
  <Slides>14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Helvetica</vt:lpstr>
      <vt:lpstr>Times New Roman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Oussema</dc:creator>
  <cp:lastModifiedBy>Oussema</cp:lastModifiedBy>
  <cp:revision>16</cp:revision>
  <dcterms:created xsi:type="dcterms:W3CDTF">2017-11-17T17:44:36Z</dcterms:created>
  <dcterms:modified xsi:type="dcterms:W3CDTF">2017-11-17T19:33:34Z</dcterms:modified>
</cp:coreProperties>
</file>